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3"/>
  </p:notesMasterIdLst>
  <p:sldIdLst>
    <p:sldId id="256" r:id="rId2"/>
  </p:sldIdLst>
  <p:sldSz cx="42803763" cy="30275213"/>
  <p:notesSz cx="6858000" cy="9144000"/>
  <p:defaultTextStyle>
    <a:defPPr>
      <a:defRPr lang="en-US"/>
    </a:defPPr>
    <a:lvl1pPr marL="0" algn="l" defTabSz="3507730" rtl="0" eaLnBrk="1" latinLnBrk="0" hangingPunct="1">
      <a:defRPr sz="6905" kern="1200">
        <a:solidFill>
          <a:schemeClr val="tx1"/>
        </a:solidFill>
        <a:latin typeface="+mn-lt"/>
        <a:ea typeface="+mn-ea"/>
        <a:cs typeface="+mn-cs"/>
      </a:defRPr>
    </a:lvl1pPr>
    <a:lvl2pPr marL="1753865" algn="l" defTabSz="3507730" rtl="0" eaLnBrk="1" latinLnBrk="0" hangingPunct="1">
      <a:defRPr sz="6905" kern="1200">
        <a:solidFill>
          <a:schemeClr val="tx1"/>
        </a:solidFill>
        <a:latin typeface="+mn-lt"/>
        <a:ea typeface="+mn-ea"/>
        <a:cs typeface="+mn-cs"/>
      </a:defRPr>
    </a:lvl2pPr>
    <a:lvl3pPr marL="3507730" algn="l" defTabSz="3507730" rtl="0" eaLnBrk="1" latinLnBrk="0" hangingPunct="1">
      <a:defRPr sz="6905" kern="1200">
        <a:solidFill>
          <a:schemeClr val="tx1"/>
        </a:solidFill>
        <a:latin typeface="+mn-lt"/>
        <a:ea typeface="+mn-ea"/>
        <a:cs typeface="+mn-cs"/>
      </a:defRPr>
    </a:lvl3pPr>
    <a:lvl4pPr marL="5261595" algn="l" defTabSz="3507730" rtl="0" eaLnBrk="1" latinLnBrk="0" hangingPunct="1">
      <a:defRPr sz="6905" kern="1200">
        <a:solidFill>
          <a:schemeClr val="tx1"/>
        </a:solidFill>
        <a:latin typeface="+mn-lt"/>
        <a:ea typeface="+mn-ea"/>
        <a:cs typeface="+mn-cs"/>
      </a:defRPr>
    </a:lvl4pPr>
    <a:lvl5pPr marL="7015460" algn="l" defTabSz="3507730" rtl="0" eaLnBrk="1" latinLnBrk="0" hangingPunct="1">
      <a:defRPr sz="6905" kern="1200">
        <a:solidFill>
          <a:schemeClr val="tx1"/>
        </a:solidFill>
        <a:latin typeface="+mn-lt"/>
        <a:ea typeface="+mn-ea"/>
        <a:cs typeface="+mn-cs"/>
      </a:defRPr>
    </a:lvl5pPr>
    <a:lvl6pPr marL="8769325" algn="l" defTabSz="3507730" rtl="0" eaLnBrk="1" latinLnBrk="0" hangingPunct="1">
      <a:defRPr sz="6905" kern="1200">
        <a:solidFill>
          <a:schemeClr val="tx1"/>
        </a:solidFill>
        <a:latin typeface="+mn-lt"/>
        <a:ea typeface="+mn-ea"/>
        <a:cs typeface="+mn-cs"/>
      </a:defRPr>
    </a:lvl6pPr>
    <a:lvl7pPr marL="10523190" algn="l" defTabSz="3507730" rtl="0" eaLnBrk="1" latinLnBrk="0" hangingPunct="1">
      <a:defRPr sz="6905" kern="1200">
        <a:solidFill>
          <a:schemeClr val="tx1"/>
        </a:solidFill>
        <a:latin typeface="+mn-lt"/>
        <a:ea typeface="+mn-ea"/>
        <a:cs typeface="+mn-cs"/>
      </a:defRPr>
    </a:lvl7pPr>
    <a:lvl8pPr marL="12277054" algn="l" defTabSz="3507730" rtl="0" eaLnBrk="1" latinLnBrk="0" hangingPunct="1">
      <a:defRPr sz="6905" kern="1200">
        <a:solidFill>
          <a:schemeClr val="tx1"/>
        </a:solidFill>
        <a:latin typeface="+mn-lt"/>
        <a:ea typeface="+mn-ea"/>
        <a:cs typeface="+mn-cs"/>
      </a:defRPr>
    </a:lvl8pPr>
    <a:lvl9pPr marL="14030919" algn="l" defTabSz="3507730" rtl="0" eaLnBrk="1" latinLnBrk="0" hangingPunct="1">
      <a:defRPr sz="6905"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3"/>
    <p:restoredTop sz="94656"/>
  </p:normalViewPr>
  <p:slideViewPr>
    <p:cSldViewPr snapToGrid="0" snapToObjects="1">
      <p:cViewPr>
        <p:scale>
          <a:sx n="20" d="100"/>
          <a:sy n="20" d="100"/>
        </p:scale>
        <p:origin x="-522" y="-462"/>
      </p:cViewPr>
      <p:guideLst>
        <p:guide orient="horz" pos="9535"/>
        <p:guide pos="1348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7786B8-1F6C-DE4E-A24F-F6550CF84AA3}" type="datetimeFigureOut">
              <a:rPr lang="en-US" smtClean="0"/>
              <a:t>6/6/2018</a:t>
            </a:fld>
            <a:endParaRPr lang="en-US"/>
          </a:p>
        </p:txBody>
      </p:sp>
      <p:sp>
        <p:nvSpPr>
          <p:cNvPr id="4" name="Slide Image Placeholder 3"/>
          <p:cNvSpPr>
            <a:spLocks noGrp="1" noRot="1" noChangeAspect="1"/>
          </p:cNvSpPr>
          <p:nvPr>
            <p:ph type="sldImg" idx="2"/>
          </p:nvPr>
        </p:nvSpPr>
        <p:spPr>
          <a:xfrm>
            <a:off x="1247775" y="1143000"/>
            <a:ext cx="436245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3C3872-899B-554B-AE76-8E16CC081580}" type="slidenum">
              <a:rPr lang="en-US" smtClean="0"/>
              <a:t>‹#›</a:t>
            </a:fld>
            <a:endParaRPr lang="en-US"/>
          </a:p>
        </p:txBody>
      </p:sp>
    </p:spTree>
    <p:extLst>
      <p:ext uri="{BB962C8B-B14F-4D97-AF65-F5344CB8AC3E}">
        <p14:creationId xmlns:p14="http://schemas.microsoft.com/office/powerpoint/2010/main" val="801911076"/>
      </p:ext>
    </p:extLst>
  </p:cSld>
  <p:clrMap bg1="lt1" tx1="dk1" bg2="lt2" tx2="dk2" accent1="accent1" accent2="accent2" accent3="accent3" accent4="accent4" accent5="accent5" accent6="accent6" hlink="hlink" folHlink="folHlink"/>
  <p:notesStyle>
    <a:lvl1pPr marL="0" algn="l" defTabSz="3507730" rtl="0" eaLnBrk="1" latinLnBrk="0" hangingPunct="1">
      <a:defRPr sz="4603" kern="1200">
        <a:solidFill>
          <a:schemeClr val="tx1"/>
        </a:solidFill>
        <a:latin typeface="+mn-lt"/>
        <a:ea typeface="+mn-ea"/>
        <a:cs typeface="+mn-cs"/>
      </a:defRPr>
    </a:lvl1pPr>
    <a:lvl2pPr marL="1753865" algn="l" defTabSz="3507730" rtl="0" eaLnBrk="1" latinLnBrk="0" hangingPunct="1">
      <a:defRPr sz="4603" kern="1200">
        <a:solidFill>
          <a:schemeClr val="tx1"/>
        </a:solidFill>
        <a:latin typeface="+mn-lt"/>
        <a:ea typeface="+mn-ea"/>
        <a:cs typeface="+mn-cs"/>
      </a:defRPr>
    </a:lvl2pPr>
    <a:lvl3pPr marL="3507730" algn="l" defTabSz="3507730" rtl="0" eaLnBrk="1" latinLnBrk="0" hangingPunct="1">
      <a:defRPr sz="4603" kern="1200">
        <a:solidFill>
          <a:schemeClr val="tx1"/>
        </a:solidFill>
        <a:latin typeface="+mn-lt"/>
        <a:ea typeface="+mn-ea"/>
        <a:cs typeface="+mn-cs"/>
      </a:defRPr>
    </a:lvl3pPr>
    <a:lvl4pPr marL="5261595" algn="l" defTabSz="3507730" rtl="0" eaLnBrk="1" latinLnBrk="0" hangingPunct="1">
      <a:defRPr sz="4603" kern="1200">
        <a:solidFill>
          <a:schemeClr val="tx1"/>
        </a:solidFill>
        <a:latin typeface="+mn-lt"/>
        <a:ea typeface="+mn-ea"/>
        <a:cs typeface="+mn-cs"/>
      </a:defRPr>
    </a:lvl4pPr>
    <a:lvl5pPr marL="7015460" algn="l" defTabSz="3507730" rtl="0" eaLnBrk="1" latinLnBrk="0" hangingPunct="1">
      <a:defRPr sz="4603" kern="1200">
        <a:solidFill>
          <a:schemeClr val="tx1"/>
        </a:solidFill>
        <a:latin typeface="+mn-lt"/>
        <a:ea typeface="+mn-ea"/>
        <a:cs typeface="+mn-cs"/>
      </a:defRPr>
    </a:lvl5pPr>
    <a:lvl6pPr marL="8769325" algn="l" defTabSz="3507730" rtl="0" eaLnBrk="1" latinLnBrk="0" hangingPunct="1">
      <a:defRPr sz="4603" kern="1200">
        <a:solidFill>
          <a:schemeClr val="tx1"/>
        </a:solidFill>
        <a:latin typeface="+mn-lt"/>
        <a:ea typeface="+mn-ea"/>
        <a:cs typeface="+mn-cs"/>
      </a:defRPr>
    </a:lvl6pPr>
    <a:lvl7pPr marL="10523190" algn="l" defTabSz="3507730" rtl="0" eaLnBrk="1" latinLnBrk="0" hangingPunct="1">
      <a:defRPr sz="4603" kern="1200">
        <a:solidFill>
          <a:schemeClr val="tx1"/>
        </a:solidFill>
        <a:latin typeface="+mn-lt"/>
        <a:ea typeface="+mn-ea"/>
        <a:cs typeface="+mn-cs"/>
      </a:defRPr>
    </a:lvl7pPr>
    <a:lvl8pPr marL="12277054" algn="l" defTabSz="3507730" rtl="0" eaLnBrk="1" latinLnBrk="0" hangingPunct="1">
      <a:defRPr sz="4603" kern="1200">
        <a:solidFill>
          <a:schemeClr val="tx1"/>
        </a:solidFill>
        <a:latin typeface="+mn-lt"/>
        <a:ea typeface="+mn-ea"/>
        <a:cs typeface="+mn-cs"/>
      </a:defRPr>
    </a:lvl8pPr>
    <a:lvl9pPr marL="14030919" algn="l" defTabSz="3507730" rtl="0" eaLnBrk="1" latinLnBrk="0" hangingPunct="1">
      <a:defRPr sz="4603"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47775" y="1143000"/>
            <a:ext cx="436245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13C3872-899B-554B-AE76-8E16CC081580}" type="slidenum">
              <a:rPr lang="en-US" smtClean="0"/>
              <a:t>1</a:t>
            </a:fld>
            <a:endParaRPr lang="en-US"/>
          </a:p>
        </p:txBody>
      </p:sp>
    </p:spTree>
    <p:extLst>
      <p:ext uri="{BB962C8B-B14F-4D97-AF65-F5344CB8AC3E}">
        <p14:creationId xmlns:p14="http://schemas.microsoft.com/office/powerpoint/2010/main" val="1120857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10282" y="4954765"/>
            <a:ext cx="36383199" cy="10540259"/>
          </a:xfrm>
        </p:spPr>
        <p:txBody>
          <a:bodyPr anchor="b"/>
          <a:lstStyle>
            <a:lvl1pPr algn="ctr">
              <a:defRPr sz="26488"/>
            </a:lvl1pPr>
          </a:lstStyle>
          <a:p>
            <a:r>
              <a:rPr lang="en-US" smtClean="0"/>
              <a:t>Click to edit Master title style</a:t>
            </a:r>
            <a:endParaRPr lang="en-US" dirty="0"/>
          </a:p>
        </p:txBody>
      </p:sp>
      <p:sp>
        <p:nvSpPr>
          <p:cNvPr id="3" name="Subtitle 2"/>
          <p:cNvSpPr>
            <a:spLocks noGrp="1"/>
          </p:cNvSpPr>
          <p:nvPr>
            <p:ph type="subTitle" idx="1"/>
          </p:nvPr>
        </p:nvSpPr>
        <p:spPr>
          <a:xfrm>
            <a:off x="5350471" y="15901497"/>
            <a:ext cx="32102822" cy="7309499"/>
          </a:xfrm>
        </p:spPr>
        <p:txBody>
          <a:bodyPr/>
          <a:lstStyle>
            <a:lvl1pPr marL="0" indent="0" algn="ctr">
              <a:buNone/>
              <a:defRPr sz="10595"/>
            </a:lvl1pPr>
            <a:lvl2pPr marL="2018355" indent="0" algn="ctr">
              <a:buNone/>
              <a:defRPr sz="8829"/>
            </a:lvl2pPr>
            <a:lvl3pPr marL="4036710" indent="0" algn="ctr">
              <a:buNone/>
              <a:defRPr sz="7946"/>
            </a:lvl3pPr>
            <a:lvl4pPr marL="6055065" indent="0" algn="ctr">
              <a:buNone/>
              <a:defRPr sz="7063"/>
            </a:lvl4pPr>
            <a:lvl5pPr marL="8073420" indent="0" algn="ctr">
              <a:buNone/>
              <a:defRPr sz="7063"/>
            </a:lvl5pPr>
            <a:lvl6pPr marL="10091776" indent="0" algn="ctr">
              <a:buNone/>
              <a:defRPr sz="7063"/>
            </a:lvl6pPr>
            <a:lvl7pPr marL="12110131" indent="0" algn="ctr">
              <a:buNone/>
              <a:defRPr sz="7063"/>
            </a:lvl7pPr>
            <a:lvl8pPr marL="14128486" indent="0" algn="ctr">
              <a:buNone/>
              <a:defRPr sz="7063"/>
            </a:lvl8pPr>
            <a:lvl9pPr marL="16146841" indent="0" algn="ctr">
              <a:buNone/>
              <a:defRPr sz="7063"/>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83A9B28-CEA6-594C-8A7A-00FCB8A7ABC6}" type="datetimeFigureOut">
              <a:rPr lang="en-US" smtClean="0"/>
              <a:t>6/6/2018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58B215-F55A-9E49-93EE-75945C9F74A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83A9B28-CEA6-594C-8A7A-00FCB8A7ABC6}" type="datetimeFigureOut">
              <a:rPr lang="en-US" smtClean="0"/>
              <a:t>6/6/2018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58B215-F55A-9E49-93EE-75945C9F74A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0631445" y="1611875"/>
            <a:ext cx="9229561" cy="256568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942761" y="1611875"/>
            <a:ext cx="27153637" cy="256568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83A9B28-CEA6-594C-8A7A-00FCB8A7ABC6}" type="datetimeFigureOut">
              <a:rPr lang="en-US" smtClean="0"/>
              <a:t>6/6/2018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58B215-F55A-9E49-93EE-75945C9F74A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83A9B28-CEA6-594C-8A7A-00FCB8A7ABC6}" type="datetimeFigureOut">
              <a:rPr lang="en-US" smtClean="0"/>
              <a:t>6/6/2018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58B215-F55A-9E49-93EE-75945C9F74A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20467" y="7547788"/>
            <a:ext cx="36918246" cy="12593645"/>
          </a:xfrm>
        </p:spPr>
        <p:txBody>
          <a:bodyPr anchor="b"/>
          <a:lstStyle>
            <a:lvl1pPr>
              <a:defRPr sz="26488"/>
            </a:lvl1pPr>
          </a:lstStyle>
          <a:p>
            <a:r>
              <a:rPr lang="en-US" smtClean="0"/>
              <a:t>Click to edit Master title style</a:t>
            </a:r>
            <a:endParaRPr lang="en-US" dirty="0"/>
          </a:p>
        </p:txBody>
      </p:sp>
      <p:sp>
        <p:nvSpPr>
          <p:cNvPr id="3" name="Text Placeholder 2"/>
          <p:cNvSpPr>
            <a:spLocks noGrp="1"/>
          </p:cNvSpPr>
          <p:nvPr>
            <p:ph type="body" idx="1"/>
          </p:nvPr>
        </p:nvSpPr>
        <p:spPr>
          <a:xfrm>
            <a:off x="2920467" y="20260574"/>
            <a:ext cx="36918246" cy="6622701"/>
          </a:xfrm>
        </p:spPr>
        <p:txBody>
          <a:bodyPr/>
          <a:lstStyle>
            <a:lvl1pPr marL="0" indent="0">
              <a:buNone/>
              <a:defRPr sz="10595">
                <a:solidFill>
                  <a:schemeClr val="tx1"/>
                </a:solidFill>
              </a:defRPr>
            </a:lvl1pPr>
            <a:lvl2pPr marL="2018355" indent="0">
              <a:buNone/>
              <a:defRPr sz="8829">
                <a:solidFill>
                  <a:schemeClr val="tx1">
                    <a:tint val="75000"/>
                  </a:schemeClr>
                </a:solidFill>
              </a:defRPr>
            </a:lvl2pPr>
            <a:lvl3pPr marL="4036710" indent="0">
              <a:buNone/>
              <a:defRPr sz="7946">
                <a:solidFill>
                  <a:schemeClr val="tx1">
                    <a:tint val="75000"/>
                  </a:schemeClr>
                </a:solidFill>
              </a:defRPr>
            </a:lvl3pPr>
            <a:lvl4pPr marL="6055065" indent="0">
              <a:buNone/>
              <a:defRPr sz="7063">
                <a:solidFill>
                  <a:schemeClr val="tx1">
                    <a:tint val="75000"/>
                  </a:schemeClr>
                </a:solidFill>
              </a:defRPr>
            </a:lvl4pPr>
            <a:lvl5pPr marL="8073420" indent="0">
              <a:buNone/>
              <a:defRPr sz="7063">
                <a:solidFill>
                  <a:schemeClr val="tx1">
                    <a:tint val="75000"/>
                  </a:schemeClr>
                </a:solidFill>
              </a:defRPr>
            </a:lvl5pPr>
            <a:lvl6pPr marL="10091776" indent="0">
              <a:buNone/>
              <a:defRPr sz="7063">
                <a:solidFill>
                  <a:schemeClr val="tx1">
                    <a:tint val="75000"/>
                  </a:schemeClr>
                </a:solidFill>
              </a:defRPr>
            </a:lvl6pPr>
            <a:lvl7pPr marL="12110131" indent="0">
              <a:buNone/>
              <a:defRPr sz="7063">
                <a:solidFill>
                  <a:schemeClr val="tx1">
                    <a:tint val="75000"/>
                  </a:schemeClr>
                </a:solidFill>
              </a:defRPr>
            </a:lvl7pPr>
            <a:lvl8pPr marL="14128486" indent="0">
              <a:buNone/>
              <a:defRPr sz="7063">
                <a:solidFill>
                  <a:schemeClr val="tx1">
                    <a:tint val="75000"/>
                  </a:schemeClr>
                </a:solidFill>
              </a:defRPr>
            </a:lvl8pPr>
            <a:lvl9pPr marL="16146841" indent="0">
              <a:buNone/>
              <a:defRPr sz="7063">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3A9B28-CEA6-594C-8A7A-00FCB8A7ABC6}" type="datetimeFigureOut">
              <a:rPr lang="en-US" smtClean="0"/>
              <a:t>6/6/2018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58B215-F55A-9E49-93EE-75945C9F74A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942759" y="8059374"/>
            <a:ext cx="18191599" cy="1920934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21669405" y="8059374"/>
            <a:ext cx="18191599" cy="1920934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83A9B28-CEA6-594C-8A7A-00FCB8A7ABC6}" type="datetimeFigureOut">
              <a:rPr lang="en-US" smtClean="0"/>
              <a:t>6/6/2018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58B215-F55A-9E49-93EE-75945C9F74A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48334" y="1611882"/>
            <a:ext cx="36918246" cy="5851808"/>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48339" y="7421634"/>
            <a:ext cx="18107995" cy="3637228"/>
          </a:xfrm>
        </p:spPr>
        <p:txBody>
          <a:bodyPr anchor="b"/>
          <a:lstStyle>
            <a:lvl1pPr marL="0" indent="0">
              <a:buNone/>
              <a:defRPr sz="10595" b="1"/>
            </a:lvl1pPr>
            <a:lvl2pPr marL="2018355" indent="0">
              <a:buNone/>
              <a:defRPr sz="8829" b="1"/>
            </a:lvl2pPr>
            <a:lvl3pPr marL="4036710" indent="0">
              <a:buNone/>
              <a:defRPr sz="7946" b="1"/>
            </a:lvl3pPr>
            <a:lvl4pPr marL="6055065" indent="0">
              <a:buNone/>
              <a:defRPr sz="7063" b="1"/>
            </a:lvl4pPr>
            <a:lvl5pPr marL="8073420" indent="0">
              <a:buNone/>
              <a:defRPr sz="7063" b="1"/>
            </a:lvl5pPr>
            <a:lvl6pPr marL="10091776" indent="0">
              <a:buNone/>
              <a:defRPr sz="7063" b="1"/>
            </a:lvl6pPr>
            <a:lvl7pPr marL="12110131" indent="0">
              <a:buNone/>
              <a:defRPr sz="7063" b="1"/>
            </a:lvl7pPr>
            <a:lvl8pPr marL="14128486" indent="0">
              <a:buNone/>
              <a:defRPr sz="7063" b="1"/>
            </a:lvl8pPr>
            <a:lvl9pPr marL="16146841" indent="0">
              <a:buNone/>
              <a:defRPr sz="7063" b="1"/>
            </a:lvl9pPr>
          </a:lstStyle>
          <a:p>
            <a:pPr lvl="0"/>
            <a:r>
              <a:rPr lang="en-US" smtClean="0"/>
              <a:t>Click to edit Master text styles</a:t>
            </a:r>
          </a:p>
        </p:txBody>
      </p:sp>
      <p:sp>
        <p:nvSpPr>
          <p:cNvPr id="4" name="Content Placeholder 3"/>
          <p:cNvSpPr>
            <a:spLocks noGrp="1"/>
          </p:cNvSpPr>
          <p:nvPr>
            <p:ph sz="half" idx="2"/>
          </p:nvPr>
        </p:nvSpPr>
        <p:spPr>
          <a:xfrm>
            <a:off x="2948339" y="11058863"/>
            <a:ext cx="18107995" cy="1626592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21669408" y="7421634"/>
            <a:ext cx="18197174" cy="3637228"/>
          </a:xfrm>
        </p:spPr>
        <p:txBody>
          <a:bodyPr anchor="b"/>
          <a:lstStyle>
            <a:lvl1pPr marL="0" indent="0">
              <a:buNone/>
              <a:defRPr sz="10595" b="1"/>
            </a:lvl1pPr>
            <a:lvl2pPr marL="2018355" indent="0">
              <a:buNone/>
              <a:defRPr sz="8829" b="1"/>
            </a:lvl2pPr>
            <a:lvl3pPr marL="4036710" indent="0">
              <a:buNone/>
              <a:defRPr sz="7946" b="1"/>
            </a:lvl3pPr>
            <a:lvl4pPr marL="6055065" indent="0">
              <a:buNone/>
              <a:defRPr sz="7063" b="1"/>
            </a:lvl4pPr>
            <a:lvl5pPr marL="8073420" indent="0">
              <a:buNone/>
              <a:defRPr sz="7063" b="1"/>
            </a:lvl5pPr>
            <a:lvl6pPr marL="10091776" indent="0">
              <a:buNone/>
              <a:defRPr sz="7063" b="1"/>
            </a:lvl6pPr>
            <a:lvl7pPr marL="12110131" indent="0">
              <a:buNone/>
              <a:defRPr sz="7063" b="1"/>
            </a:lvl7pPr>
            <a:lvl8pPr marL="14128486" indent="0">
              <a:buNone/>
              <a:defRPr sz="7063" b="1"/>
            </a:lvl8pPr>
            <a:lvl9pPr marL="16146841" indent="0">
              <a:buNone/>
              <a:defRPr sz="7063" b="1"/>
            </a:lvl9pPr>
          </a:lstStyle>
          <a:p>
            <a:pPr lvl="0"/>
            <a:r>
              <a:rPr lang="en-US" smtClean="0"/>
              <a:t>Click to edit Master text styles</a:t>
            </a:r>
          </a:p>
        </p:txBody>
      </p:sp>
      <p:sp>
        <p:nvSpPr>
          <p:cNvPr id="6" name="Content Placeholder 5"/>
          <p:cNvSpPr>
            <a:spLocks noGrp="1"/>
          </p:cNvSpPr>
          <p:nvPr>
            <p:ph sz="quarter" idx="4"/>
          </p:nvPr>
        </p:nvSpPr>
        <p:spPr>
          <a:xfrm>
            <a:off x="21669408" y="11058863"/>
            <a:ext cx="18197174" cy="1626592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83A9B28-CEA6-594C-8A7A-00FCB8A7ABC6}" type="datetimeFigureOut">
              <a:rPr lang="en-US" smtClean="0"/>
              <a:t>6/6/2018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58B215-F55A-9E49-93EE-75945C9F74A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83A9B28-CEA6-594C-8A7A-00FCB8A7ABC6}" type="datetimeFigureOut">
              <a:rPr lang="en-US" smtClean="0"/>
              <a:t>6/6/2018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58B215-F55A-9E49-93EE-75945C9F74A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3A9B28-CEA6-594C-8A7A-00FCB8A7ABC6}" type="datetimeFigureOut">
              <a:rPr lang="en-US" smtClean="0"/>
              <a:t>6/6/2018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58B215-F55A-9E49-93EE-75945C9F74A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48334" y="2018348"/>
            <a:ext cx="13805328" cy="7064216"/>
          </a:xfrm>
        </p:spPr>
        <p:txBody>
          <a:bodyPr anchor="b"/>
          <a:lstStyle>
            <a:lvl1pPr>
              <a:defRPr sz="14127"/>
            </a:lvl1pPr>
          </a:lstStyle>
          <a:p>
            <a:r>
              <a:rPr lang="en-US" smtClean="0"/>
              <a:t>Click to edit Master title style</a:t>
            </a:r>
            <a:endParaRPr lang="en-US" dirty="0"/>
          </a:p>
        </p:txBody>
      </p:sp>
      <p:sp>
        <p:nvSpPr>
          <p:cNvPr id="3" name="Content Placeholder 2"/>
          <p:cNvSpPr>
            <a:spLocks noGrp="1"/>
          </p:cNvSpPr>
          <p:nvPr>
            <p:ph idx="1"/>
          </p:nvPr>
        </p:nvSpPr>
        <p:spPr>
          <a:xfrm>
            <a:off x="18197174" y="4359077"/>
            <a:ext cx="21669405" cy="21515024"/>
          </a:xfrm>
        </p:spPr>
        <p:txBody>
          <a:bodyPr/>
          <a:lstStyle>
            <a:lvl1pPr>
              <a:defRPr sz="14127"/>
            </a:lvl1pPr>
            <a:lvl2pPr>
              <a:defRPr sz="12361"/>
            </a:lvl2pPr>
            <a:lvl3pPr>
              <a:defRPr sz="10595"/>
            </a:lvl3pPr>
            <a:lvl4pPr>
              <a:defRPr sz="8829"/>
            </a:lvl4pPr>
            <a:lvl5pPr>
              <a:defRPr sz="8829"/>
            </a:lvl5pPr>
            <a:lvl6pPr>
              <a:defRPr sz="8829"/>
            </a:lvl6pPr>
            <a:lvl7pPr>
              <a:defRPr sz="8829"/>
            </a:lvl7pPr>
            <a:lvl8pPr>
              <a:defRPr sz="8829"/>
            </a:lvl8pPr>
            <a:lvl9pPr>
              <a:defRPr sz="8829"/>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948334" y="9082564"/>
            <a:ext cx="13805328" cy="16826573"/>
          </a:xfrm>
        </p:spPr>
        <p:txBody>
          <a:bodyPr/>
          <a:lstStyle>
            <a:lvl1pPr marL="0" indent="0">
              <a:buNone/>
              <a:defRPr sz="7063"/>
            </a:lvl1pPr>
            <a:lvl2pPr marL="2018355" indent="0">
              <a:buNone/>
              <a:defRPr sz="6180"/>
            </a:lvl2pPr>
            <a:lvl3pPr marL="4036710" indent="0">
              <a:buNone/>
              <a:defRPr sz="5298"/>
            </a:lvl3pPr>
            <a:lvl4pPr marL="6055065" indent="0">
              <a:buNone/>
              <a:defRPr sz="4415"/>
            </a:lvl4pPr>
            <a:lvl5pPr marL="8073420" indent="0">
              <a:buNone/>
              <a:defRPr sz="4415"/>
            </a:lvl5pPr>
            <a:lvl6pPr marL="10091776" indent="0">
              <a:buNone/>
              <a:defRPr sz="4415"/>
            </a:lvl6pPr>
            <a:lvl7pPr marL="12110131" indent="0">
              <a:buNone/>
              <a:defRPr sz="4415"/>
            </a:lvl7pPr>
            <a:lvl8pPr marL="14128486" indent="0">
              <a:buNone/>
              <a:defRPr sz="4415"/>
            </a:lvl8pPr>
            <a:lvl9pPr marL="16146841" indent="0">
              <a:buNone/>
              <a:defRPr sz="441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3A9B28-CEA6-594C-8A7A-00FCB8A7ABC6}" type="datetimeFigureOut">
              <a:rPr lang="en-US" smtClean="0"/>
              <a:t>6/6/2018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58B215-F55A-9E49-93EE-75945C9F74A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48334" y="2018348"/>
            <a:ext cx="13805328" cy="7064216"/>
          </a:xfrm>
        </p:spPr>
        <p:txBody>
          <a:bodyPr anchor="b"/>
          <a:lstStyle>
            <a:lvl1pPr>
              <a:defRPr sz="14127"/>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8197174" y="4359077"/>
            <a:ext cx="21669405" cy="21515024"/>
          </a:xfrm>
        </p:spPr>
        <p:txBody>
          <a:bodyPr anchor="t"/>
          <a:lstStyle>
            <a:lvl1pPr marL="0" indent="0">
              <a:buNone/>
              <a:defRPr sz="14127"/>
            </a:lvl1pPr>
            <a:lvl2pPr marL="2018355" indent="0">
              <a:buNone/>
              <a:defRPr sz="12361"/>
            </a:lvl2pPr>
            <a:lvl3pPr marL="4036710" indent="0">
              <a:buNone/>
              <a:defRPr sz="10595"/>
            </a:lvl3pPr>
            <a:lvl4pPr marL="6055065" indent="0">
              <a:buNone/>
              <a:defRPr sz="8829"/>
            </a:lvl4pPr>
            <a:lvl5pPr marL="8073420" indent="0">
              <a:buNone/>
              <a:defRPr sz="8829"/>
            </a:lvl5pPr>
            <a:lvl6pPr marL="10091776" indent="0">
              <a:buNone/>
              <a:defRPr sz="8829"/>
            </a:lvl6pPr>
            <a:lvl7pPr marL="12110131" indent="0">
              <a:buNone/>
              <a:defRPr sz="8829"/>
            </a:lvl7pPr>
            <a:lvl8pPr marL="14128486" indent="0">
              <a:buNone/>
              <a:defRPr sz="8829"/>
            </a:lvl8pPr>
            <a:lvl9pPr marL="16146841" indent="0">
              <a:buNone/>
              <a:defRPr sz="8829"/>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2948334" y="9082564"/>
            <a:ext cx="13805328" cy="16826573"/>
          </a:xfrm>
        </p:spPr>
        <p:txBody>
          <a:bodyPr/>
          <a:lstStyle>
            <a:lvl1pPr marL="0" indent="0">
              <a:buNone/>
              <a:defRPr sz="7063"/>
            </a:lvl1pPr>
            <a:lvl2pPr marL="2018355" indent="0">
              <a:buNone/>
              <a:defRPr sz="6180"/>
            </a:lvl2pPr>
            <a:lvl3pPr marL="4036710" indent="0">
              <a:buNone/>
              <a:defRPr sz="5298"/>
            </a:lvl3pPr>
            <a:lvl4pPr marL="6055065" indent="0">
              <a:buNone/>
              <a:defRPr sz="4415"/>
            </a:lvl4pPr>
            <a:lvl5pPr marL="8073420" indent="0">
              <a:buNone/>
              <a:defRPr sz="4415"/>
            </a:lvl5pPr>
            <a:lvl6pPr marL="10091776" indent="0">
              <a:buNone/>
              <a:defRPr sz="4415"/>
            </a:lvl6pPr>
            <a:lvl7pPr marL="12110131" indent="0">
              <a:buNone/>
              <a:defRPr sz="4415"/>
            </a:lvl7pPr>
            <a:lvl8pPr marL="14128486" indent="0">
              <a:buNone/>
              <a:defRPr sz="4415"/>
            </a:lvl8pPr>
            <a:lvl9pPr marL="16146841" indent="0">
              <a:buNone/>
              <a:defRPr sz="441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3A9B28-CEA6-594C-8A7A-00FCB8A7ABC6}" type="datetimeFigureOut">
              <a:rPr lang="en-US" smtClean="0"/>
              <a:t>6/6/2018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58B215-F55A-9E49-93EE-75945C9F74A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942759" y="1611882"/>
            <a:ext cx="36918246" cy="585180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942759" y="8059374"/>
            <a:ext cx="36918246" cy="1920934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942759" y="28060644"/>
            <a:ext cx="9630847" cy="1611875"/>
          </a:xfrm>
          <a:prstGeom prst="rect">
            <a:avLst/>
          </a:prstGeom>
        </p:spPr>
        <p:txBody>
          <a:bodyPr vert="horz" lIns="91440" tIns="45720" rIns="91440" bIns="45720" rtlCol="0" anchor="ctr"/>
          <a:lstStyle>
            <a:lvl1pPr algn="l">
              <a:defRPr sz="5298">
                <a:solidFill>
                  <a:schemeClr val="tx1">
                    <a:tint val="75000"/>
                  </a:schemeClr>
                </a:solidFill>
              </a:defRPr>
            </a:lvl1pPr>
          </a:lstStyle>
          <a:p>
            <a:fld id="{983A9B28-CEA6-594C-8A7A-00FCB8A7ABC6}" type="datetimeFigureOut">
              <a:rPr lang="en-US" smtClean="0"/>
              <a:t>6/6/2018</a:t>
            </a:fld>
            <a:endParaRPr lang="en-US"/>
          </a:p>
        </p:txBody>
      </p:sp>
      <p:sp>
        <p:nvSpPr>
          <p:cNvPr id="5" name="Footer Placeholder 4"/>
          <p:cNvSpPr>
            <a:spLocks noGrp="1"/>
          </p:cNvSpPr>
          <p:nvPr>
            <p:ph type="ftr" sz="quarter" idx="3"/>
          </p:nvPr>
        </p:nvSpPr>
        <p:spPr>
          <a:xfrm>
            <a:off x="14178747" y="28060644"/>
            <a:ext cx="14446270" cy="1611875"/>
          </a:xfrm>
          <a:prstGeom prst="rect">
            <a:avLst/>
          </a:prstGeom>
        </p:spPr>
        <p:txBody>
          <a:bodyPr vert="horz" lIns="91440" tIns="45720" rIns="91440" bIns="45720" rtlCol="0" anchor="ctr"/>
          <a:lstStyle>
            <a:lvl1pPr algn="ctr">
              <a:defRPr sz="5298">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230157" y="28060644"/>
            <a:ext cx="9630847" cy="1611875"/>
          </a:xfrm>
          <a:prstGeom prst="rect">
            <a:avLst/>
          </a:prstGeom>
        </p:spPr>
        <p:txBody>
          <a:bodyPr vert="horz" lIns="91440" tIns="45720" rIns="91440" bIns="45720" rtlCol="0" anchor="ctr"/>
          <a:lstStyle>
            <a:lvl1pPr algn="r">
              <a:defRPr sz="5298">
                <a:solidFill>
                  <a:schemeClr val="tx1">
                    <a:tint val="75000"/>
                  </a:schemeClr>
                </a:solidFill>
              </a:defRPr>
            </a:lvl1pPr>
          </a:lstStyle>
          <a:p>
            <a:fld id="{BE58B215-F55A-9E49-93EE-75945C9F74A0}" type="slidenum">
              <a:rPr lang="en-US" smtClean="0"/>
              <a:t>‹#›</a:t>
            </a:fld>
            <a:endParaRPr lang="en-US"/>
          </a:p>
        </p:txBody>
      </p:sp>
    </p:spTree>
    <p:extLst>
      <p:ext uri="{BB962C8B-B14F-4D97-AF65-F5344CB8AC3E}">
        <p14:creationId xmlns:p14="http://schemas.microsoft.com/office/powerpoint/2010/main" val="97392345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4036710" rtl="0" eaLnBrk="1" latinLnBrk="0" hangingPunct="1">
        <a:lnSpc>
          <a:spcPct val="90000"/>
        </a:lnSpc>
        <a:spcBef>
          <a:spcPct val="0"/>
        </a:spcBef>
        <a:buNone/>
        <a:defRPr sz="19424" kern="1200">
          <a:solidFill>
            <a:schemeClr val="tx1"/>
          </a:solidFill>
          <a:latin typeface="+mj-lt"/>
          <a:ea typeface="+mj-ea"/>
          <a:cs typeface="+mj-cs"/>
        </a:defRPr>
      </a:lvl1pPr>
    </p:titleStyle>
    <p:bodyStyle>
      <a:lvl1pPr marL="1009178" indent="-1009178" algn="l" defTabSz="4036710" rtl="0" eaLnBrk="1" latinLnBrk="0" hangingPunct="1">
        <a:lnSpc>
          <a:spcPct val="90000"/>
        </a:lnSpc>
        <a:spcBef>
          <a:spcPts val="4415"/>
        </a:spcBef>
        <a:buFont typeface="Arial" panose="020B0604020202020204" pitchFamily="34" charset="0"/>
        <a:buChar char="•"/>
        <a:defRPr sz="12361" kern="1200">
          <a:solidFill>
            <a:schemeClr val="tx1"/>
          </a:solidFill>
          <a:latin typeface="+mn-lt"/>
          <a:ea typeface="+mn-ea"/>
          <a:cs typeface="+mn-cs"/>
        </a:defRPr>
      </a:lvl1pPr>
      <a:lvl2pPr marL="3027533" indent="-1009178" algn="l" defTabSz="4036710" rtl="0" eaLnBrk="1" latinLnBrk="0" hangingPunct="1">
        <a:lnSpc>
          <a:spcPct val="90000"/>
        </a:lnSpc>
        <a:spcBef>
          <a:spcPts val="2207"/>
        </a:spcBef>
        <a:buFont typeface="Arial" panose="020B0604020202020204" pitchFamily="34" charset="0"/>
        <a:buChar char="•"/>
        <a:defRPr sz="10595" kern="1200">
          <a:solidFill>
            <a:schemeClr val="tx1"/>
          </a:solidFill>
          <a:latin typeface="+mn-lt"/>
          <a:ea typeface="+mn-ea"/>
          <a:cs typeface="+mn-cs"/>
        </a:defRPr>
      </a:lvl2pPr>
      <a:lvl3pPr marL="5045888" indent="-1009178" algn="l" defTabSz="4036710" rtl="0" eaLnBrk="1" latinLnBrk="0" hangingPunct="1">
        <a:lnSpc>
          <a:spcPct val="90000"/>
        </a:lnSpc>
        <a:spcBef>
          <a:spcPts val="2207"/>
        </a:spcBef>
        <a:buFont typeface="Arial" panose="020B0604020202020204" pitchFamily="34" charset="0"/>
        <a:buChar char="•"/>
        <a:defRPr sz="8829" kern="1200">
          <a:solidFill>
            <a:schemeClr val="tx1"/>
          </a:solidFill>
          <a:latin typeface="+mn-lt"/>
          <a:ea typeface="+mn-ea"/>
          <a:cs typeface="+mn-cs"/>
        </a:defRPr>
      </a:lvl3pPr>
      <a:lvl4pPr marL="7064243"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4pPr>
      <a:lvl5pPr marL="9082598"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5pPr>
      <a:lvl6pPr marL="11100953"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6pPr>
      <a:lvl7pPr marL="13119308"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7pPr>
      <a:lvl8pPr marL="15137663"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8pPr>
      <a:lvl9pPr marL="17156019"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9pPr>
    </p:bodyStyle>
    <p:otherStyle>
      <a:defPPr>
        <a:defRPr lang="en-US"/>
      </a:defPPr>
      <a:lvl1pPr marL="0" algn="l" defTabSz="4036710" rtl="0" eaLnBrk="1" latinLnBrk="0" hangingPunct="1">
        <a:defRPr sz="7946" kern="1200">
          <a:solidFill>
            <a:schemeClr val="tx1"/>
          </a:solidFill>
          <a:latin typeface="+mn-lt"/>
          <a:ea typeface="+mn-ea"/>
          <a:cs typeface="+mn-cs"/>
        </a:defRPr>
      </a:lvl1pPr>
      <a:lvl2pPr marL="2018355" algn="l" defTabSz="4036710" rtl="0" eaLnBrk="1" latinLnBrk="0" hangingPunct="1">
        <a:defRPr sz="7946" kern="1200">
          <a:solidFill>
            <a:schemeClr val="tx1"/>
          </a:solidFill>
          <a:latin typeface="+mn-lt"/>
          <a:ea typeface="+mn-ea"/>
          <a:cs typeface="+mn-cs"/>
        </a:defRPr>
      </a:lvl2pPr>
      <a:lvl3pPr marL="4036710" algn="l" defTabSz="4036710" rtl="0" eaLnBrk="1" latinLnBrk="0" hangingPunct="1">
        <a:defRPr sz="7946" kern="1200">
          <a:solidFill>
            <a:schemeClr val="tx1"/>
          </a:solidFill>
          <a:latin typeface="+mn-lt"/>
          <a:ea typeface="+mn-ea"/>
          <a:cs typeface="+mn-cs"/>
        </a:defRPr>
      </a:lvl3pPr>
      <a:lvl4pPr marL="6055065" algn="l" defTabSz="4036710" rtl="0" eaLnBrk="1" latinLnBrk="0" hangingPunct="1">
        <a:defRPr sz="7946" kern="1200">
          <a:solidFill>
            <a:schemeClr val="tx1"/>
          </a:solidFill>
          <a:latin typeface="+mn-lt"/>
          <a:ea typeface="+mn-ea"/>
          <a:cs typeface="+mn-cs"/>
        </a:defRPr>
      </a:lvl4pPr>
      <a:lvl5pPr marL="8073420" algn="l" defTabSz="4036710" rtl="0" eaLnBrk="1" latinLnBrk="0" hangingPunct="1">
        <a:defRPr sz="7946" kern="1200">
          <a:solidFill>
            <a:schemeClr val="tx1"/>
          </a:solidFill>
          <a:latin typeface="+mn-lt"/>
          <a:ea typeface="+mn-ea"/>
          <a:cs typeface="+mn-cs"/>
        </a:defRPr>
      </a:lvl5pPr>
      <a:lvl6pPr marL="10091776" algn="l" defTabSz="4036710" rtl="0" eaLnBrk="1" latinLnBrk="0" hangingPunct="1">
        <a:defRPr sz="7946" kern="1200">
          <a:solidFill>
            <a:schemeClr val="tx1"/>
          </a:solidFill>
          <a:latin typeface="+mn-lt"/>
          <a:ea typeface="+mn-ea"/>
          <a:cs typeface="+mn-cs"/>
        </a:defRPr>
      </a:lvl6pPr>
      <a:lvl7pPr marL="12110131" algn="l" defTabSz="4036710" rtl="0" eaLnBrk="1" latinLnBrk="0" hangingPunct="1">
        <a:defRPr sz="7946" kern="1200">
          <a:solidFill>
            <a:schemeClr val="tx1"/>
          </a:solidFill>
          <a:latin typeface="+mn-lt"/>
          <a:ea typeface="+mn-ea"/>
          <a:cs typeface="+mn-cs"/>
        </a:defRPr>
      </a:lvl7pPr>
      <a:lvl8pPr marL="14128486" algn="l" defTabSz="4036710" rtl="0" eaLnBrk="1" latinLnBrk="0" hangingPunct="1">
        <a:defRPr sz="7946" kern="1200">
          <a:solidFill>
            <a:schemeClr val="tx1"/>
          </a:solidFill>
          <a:latin typeface="+mn-lt"/>
          <a:ea typeface="+mn-ea"/>
          <a:cs typeface="+mn-cs"/>
        </a:defRPr>
      </a:lvl8pPr>
      <a:lvl9pPr marL="16146841" algn="l" defTabSz="4036710" rtl="0" eaLnBrk="1" latinLnBrk="0" hangingPunct="1">
        <a:defRPr sz="794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699" y="12699"/>
            <a:ext cx="42898787" cy="30333649"/>
          </a:xfrm>
          <a:prstGeom prst="rect">
            <a:avLst/>
          </a:prstGeom>
        </p:spPr>
      </p:pic>
      <p:sp>
        <p:nvSpPr>
          <p:cNvPr id="12" name="Text Box 2"/>
          <p:cNvSpPr txBox="1">
            <a:spLocks noChangeArrowheads="1"/>
          </p:cNvSpPr>
          <p:nvPr/>
        </p:nvSpPr>
        <p:spPr bwMode="auto">
          <a:xfrm>
            <a:off x="1066800" y="8585201"/>
            <a:ext cx="12954000" cy="968375"/>
          </a:xfrm>
          <a:prstGeom prst="rect">
            <a:avLst/>
          </a:prstGeom>
          <a:solidFill>
            <a:srgbClr val="345FB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17961" dir="2700000" algn="ctr" rotWithShape="0">
                    <a:srgbClr val="345FB1">
                      <a:gamma/>
                      <a:shade val="60000"/>
                      <a:invGamma/>
                      <a:alpha val="74998"/>
                    </a:srgbClr>
                  </a:outerShdw>
                </a:effectLst>
              </a14:hiddenEffects>
            </a:ext>
          </a:extLst>
        </p:spPr>
        <p:txBody>
          <a:bodyPr lIns="252000" tIns="180000" rIns="180000" bIns="180000">
            <a:spAutoFit/>
          </a:bodyPr>
          <a:lstStyle/>
          <a:p>
            <a:pPr>
              <a:spcBef>
                <a:spcPct val="50000"/>
              </a:spcBef>
            </a:pPr>
            <a:r>
              <a:rPr lang="en-US" altLang="x-none" sz="4000" b="1">
                <a:solidFill>
                  <a:schemeClr val="bg1"/>
                </a:solidFill>
                <a:latin typeface="Arial" charset="0"/>
              </a:rPr>
              <a:t>Introduction</a:t>
            </a:r>
          </a:p>
        </p:txBody>
      </p:sp>
      <p:sp>
        <p:nvSpPr>
          <p:cNvPr id="13" name="Text Box 3"/>
          <p:cNvSpPr txBox="1">
            <a:spLocks noChangeArrowheads="1"/>
          </p:cNvSpPr>
          <p:nvPr/>
        </p:nvSpPr>
        <p:spPr bwMode="auto">
          <a:xfrm>
            <a:off x="1066799" y="2943457"/>
            <a:ext cx="40538401" cy="538609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17961" dir="2700000" algn="ctr" rotWithShape="0">
                    <a:schemeClr val="accent2">
                      <a:gamma/>
                      <a:shade val="60000"/>
                      <a:invGamma/>
                      <a:alpha val="74998"/>
                    </a:schemeClr>
                  </a:outerShdw>
                </a:effectLst>
              </a14:hiddenEffects>
            </a:ext>
          </a:extLst>
        </p:spPr>
        <p:txBody>
          <a:bodyPr wrap="square" lIns="0" tIns="0" rIns="0" bIns="0">
            <a:spAutoFit/>
          </a:bodyPr>
          <a:lstStyle/>
          <a:p>
            <a:pPr>
              <a:spcBef>
                <a:spcPct val="50000"/>
              </a:spcBef>
            </a:pPr>
            <a:r>
              <a:rPr lang="en-US" altLang="x-none" sz="11500" b="1" dirty="0">
                <a:solidFill>
                  <a:schemeClr val="bg1"/>
                </a:solidFill>
                <a:latin typeface="Arial" charset="0"/>
              </a:rPr>
              <a:t>Poster title in this style Poster title in this style Poster title in this style</a:t>
            </a:r>
            <a:r>
              <a:rPr lang="en-US" altLang="x-none" sz="11500" b="1" dirty="0">
                <a:solidFill>
                  <a:schemeClr val="accent2"/>
                </a:solidFill>
                <a:latin typeface="Arial" charset="0"/>
              </a:rPr>
              <a:t> </a:t>
            </a:r>
          </a:p>
          <a:p>
            <a:pPr>
              <a:spcBef>
                <a:spcPct val="50000"/>
              </a:spcBef>
            </a:pPr>
            <a:endParaRPr lang="en-US" altLang="x-none" sz="8000" b="1" dirty="0">
              <a:solidFill>
                <a:schemeClr val="accent2"/>
              </a:solidFill>
              <a:latin typeface="Arial" charset="0"/>
            </a:endParaRPr>
          </a:p>
        </p:txBody>
      </p:sp>
      <p:sp>
        <p:nvSpPr>
          <p:cNvPr id="14" name="Text Box 4"/>
          <p:cNvSpPr txBox="1">
            <a:spLocks noChangeArrowheads="1"/>
          </p:cNvSpPr>
          <p:nvPr/>
        </p:nvSpPr>
        <p:spPr bwMode="auto">
          <a:xfrm>
            <a:off x="1066800" y="9804401"/>
            <a:ext cx="12649200" cy="419100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17961" dir="2700000" algn="ctr" rotWithShape="0">
                    <a:schemeClr val="accent2">
                      <a:gamma/>
                      <a:shade val="60000"/>
                      <a:invGamma/>
                      <a:alpha val="74998"/>
                    </a:schemeClr>
                  </a:outerShdw>
                </a:effectLst>
              </a14:hiddenEffects>
            </a:ext>
          </a:extLst>
        </p:spPr>
        <p:txBody>
          <a:bodyPr lIns="0" tIns="0" rIns="0" bIns="0">
            <a:spAutoFit/>
          </a:bodyPr>
          <a:lstStyle/>
          <a:p>
            <a:pPr>
              <a:spcBef>
                <a:spcPct val="50000"/>
              </a:spcBef>
            </a:pPr>
            <a:r>
              <a:rPr lang="en-US" altLang="x-none" sz="2500" dirty="0">
                <a:latin typeface="Arial" charset="0"/>
              </a:rPr>
              <a:t>Text in this style. This is our recommended minimum size for the body text of your poster. Text in this style. This is our recommended minimum size for the body text of your poster. Text in this style. This is our recommended minimum size for the body text of your poster. Text in this style. This is our recommended minimum size for the body text of your poster. Text in this style. This is our recommended minimum size for the body text of your poster. Text in this style. This is our recommended minimum size for the body text of your poster. Text in this style. This is our recommended minimum size for the body text of your poster. Text in this style. This is our recommended minimum size for the body text of your poster. </a:t>
            </a:r>
          </a:p>
          <a:p>
            <a:pPr>
              <a:spcBef>
                <a:spcPct val="50000"/>
              </a:spcBef>
            </a:pPr>
            <a:endParaRPr lang="en-US" altLang="x-none" sz="2500" dirty="0">
              <a:latin typeface="Arial" charset="0"/>
            </a:endParaRPr>
          </a:p>
          <a:p>
            <a:pPr>
              <a:spcBef>
                <a:spcPct val="50000"/>
              </a:spcBef>
            </a:pPr>
            <a:endParaRPr lang="en-US" altLang="x-none" sz="2500" dirty="0">
              <a:latin typeface="Arial" charset="0"/>
            </a:endParaRPr>
          </a:p>
        </p:txBody>
      </p:sp>
      <p:sp>
        <p:nvSpPr>
          <p:cNvPr id="15" name="Text Box 7"/>
          <p:cNvSpPr txBox="1">
            <a:spLocks noChangeArrowheads="1"/>
          </p:cNvSpPr>
          <p:nvPr/>
        </p:nvSpPr>
        <p:spPr bwMode="auto">
          <a:xfrm>
            <a:off x="33147000" y="14071601"/>
            <a:ext cx="8077200" cy="12571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marL="457200" indent="-457200">
              <a:defRPr sz="2400">
                <a:solidFill>
                  <a:schemeClr val="tx1"/>
                </a:solidFill>
                <a:latin typeface="Times" charset="0"/>
              </a:defRPr>
            </a:lvl1pPr>
            <a:lvl2pPr marL="914400" indent="-457200">
              <a:defRPr sz="2400">
                <a:solidFill>
                  <a:schemeClr val="tx1"/>
                </a:solidFill>
                <a:latin typeface="Times" charset="0"/>
              </a:defRPr>
            </a:lvl2pPr>
            <a:lvl3pPr marL="1371600" indent="-457200">
              <a:defRPr sz="2400">
                <a:solidFill>
                  <a:schemeClr val="tx1"/>
                </a:solidFill>
                <a:latin typeface="Times" charset="0"/>
              </a:defRPr>
            </a:lvl3pPr>
            <a:lvl4pPr marL="1828800" indent="-457200">
              <a:defRPr sz="2400">
                <a:solidFill>
                  <a:schemeClr val="tx1"/>
                </a:solidFill>
                <a:latin typeface="Times" charset="0"/>
              </a:defRPr>
            </a:lvl4pPr>
            <a:lvl5pPr marL="2286000" indent="-457200">
              <a:defRPr sz="2400">
                <a:solidFill>
                  <a:schemeClr val="tx1"/>
                </a:solidFill>
                <a:latin typeface="Times" charset="0"/>
              </a:defRPr>
            </a:lvl5pPr>
            <a:lvl6pPr marL="2743200" indent="-457200" eaLnBrk="0" fontAlgn="base" hangingPunct="0">
              <a:spcBef>
                <a:spcPct val="0"/>
              </a:spcBef>
              <a:spcAft>
                <a:spcPct val="0"/>
              </a:spcAft>
              <a:defRPr sz="2400">
                <a:solidFill>
                  <a:schemeClr val="tx1"/>
                </a:solidFill>
                <a:latin typeface="Times" charset="0"/>
              </a:defRPr>
            </a:lvl6pPr>
            <a:lvl7pPr marL="3200400" indent="-457200" eaLnBrk="0" fontAlgn="base" hangingPunct="0">
              <a:spcBef>
                <a:spcPct val="0"/>
              </a:spcBef>
              <a:spcAft>
                <a:spcPct val="0"/>
              </a:spcAft>
              <a:defRPr sz="2400">
                <a:solidFill>
                  <a:schemeClr val="tx1"/>
                </a:solidFill>
                <a:latin typeface="Times" charset="0"/>
              </a:defRPr>
            </a:lvl7pPr>
            <a:lvl8pPr marL="3657600" indent="-457200" eaLnBrk="0" fontAlgn="base" hangingPunct="0">
              <a:spcBef>
                <a:spcPct val="0"/>
              </a:spcBef>
              <a:spcAft>
                <a:spcPct val="0"/>
              </a:spcAft>
              <a:defRPr sz="2400">
                <a:solidFill>
                  <a:schemeClr val="tx1"/>
                </a:solidFill>
                <a:latin typeface="Times" charset="0"/>
              </a:defRPr>
            </a:lvl8pPr>
            <a:lvl9pPr marL="4114800" indent="-457200" eaLnBrk="0" fontAlgn="base" hangingPunct="0">
              <a:spcBef>
                <a:spcPct val="0"/>
              </a:spcBef>
              <a:spcAft>
                <a:spcPct val="0"/>
              </a:spcAft>
              <a:defRPr sz="2400">
                <a:solidFill>
                  <a:schemeClr val="tx1"/>
                </a:solidFill>
                <a:latin typeface="Times" charset="0"/>
              </a:defRPr>
            </a:lvl9pPr>
          </a:lstStyle>
          <a:p>
            <a:pPr>
              <a:spcBef>
                <a:spcPct val="50000"/>
              </a:spcBef>
            </a:pPr>
            <a:r>
              <a:rPr lang="en-US" altLang="x-none" sz="8000">
                <a:solidFill>
                  <a:srgbClr val="CC006B"/>
                </a:solidFill>
              </a:rPr>
              <a:t>Tips</a:t>
            </a:r>
            <a:endParaRPr lang="en-US" altLang="x-none" sz="3600"/>
          </a:p>
          <a:p>
            <a:pPr>
              <a:spcBef>
                <a:spcPct val="50000"/>
              </a:spcBef>
              <a:buFont typeface="Times" charset="0"/>
              <a:buAutoNum type="arabicPeriod"/>
            </a:pPr>
            <a:r>
              <a:rPr lang="en-US" altLang="x-none" sz="3600"/>
              <a:t>Hold the “Shift” key down when scaling an object to avoid accidentally distorting its proportions</a:t>
            </a:r>
          </a:p>
          <a:p>
            <a:pPr>
              <a:spcBef>
                <a:spcPct val="50000"/>
              </a:spcBef>
              <a:buFont typeface="Times" charset="0"/>
              <a:buAutoNum type="arabicPeriod"/>
            </a:pPr>
            <a:r>
              <a:rPr lang="en-US" altLang="x-none" sz="3600"/>
              <a:t>Neater layout can be achieved with correct use of the “Align or Distribute” feature accessed through the “Drawing” toolbar</a:t>
            </a:r>
          </a:p>
          <a:p>
            <a:pPr>
              <a:spcBef>
                <a:spcPct val="50000"/>
              </a:spcBef>
              <a:buFont typeface="Times" charset="0"/>
              <a:buAutoNum type="arabicPeriod"/>
            </a:pPr>
            <a:r>
              <a:rPr lang="en-US" altLang="x-none" sz="3600"/>
              <a:t>Do not put pictures or text too near the edge of the page</a:t>
            </a:r>
          </a:p>
          <a:p>
            <a:pPr>
              <a:spcBef>
                <a:spcPct val="50000"/>
              </a:spcBef>
              <a:buFont typeface="Times" charset="0"/>
              <a:buAutoNum type="arabicPeriod"/>
            </a:pPr>
            <a:r>
              <a:rPr lang="en-US" altLang="x-none" sz="3600"/>
              <a:t>Images from the Internet are probably under copyright and are usually too low a resolution to look good when printed at poster size</a:t>
            </a:r>
          </a:p>
          <a:p>
            <a:pPr>
              <a:spcBef>
                <a:spcPct val="50000"/>
              </a:spcBef>
              <a:buFont typeface="Times" charset="0"/>
              <a:buAutoNum type="arabicPeriod"/>
            </a:pPr>
            <a:r>
              <a:rPr lang="en-US" altLang="x-none" sz="3600"/>
              <a:t>Try to keep a good contrast between adjacent colours (e.g. text on a coloured panel). Colours that look bright on a computer screen may not look as bright when printed</a:t>
            </a:r>
            <a:endParaRPr lang="en-US" altLang="x-none"/>
          </a:p>
        </p:txBody>
      </p:sp>
      <p:sp>
        <p:nvSpPr>
          <p:cNvPr id="16" name="Text Box 8"/>
          <p:cNvSpPr txBox="1">
            <a:spLocks noChangeArrowheads="1"/>
          </p:cNvSpPr>
          <p:nvPr/>
        </p:nvSpPr>
        <p:spPr bwMode="auto">
          <a:xfrm>
            <a:off x="1066800" y="7344458"/>
            <a:ext cx="202692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marL="457200" indent="-457200">
              <a:defRPr sz="2400">
                <a:solidFill>
                  <a:schemeClr val="tx1"/>
                </a:solidFill>
                <a:latin typeface="Times" charset="0"/>
              </a:defRPr>
            </a:lvl1pPr>
            <a:lvl2pPr marL="914400" indent="-457200">
              <a:defRPr sz="2400">
                <a:solidFill>
                  <a:schemeClr val="tx1"/>
                </a:solidFill>
                <a:latin typeface="Times" charset="0"/>
              </a:defRPr>
            </a:lvl2pPr>
            <a:lvl3pPr marL="1371600" indent="-457200">
              <a:defRPr sz="2400">
                <a:solidFill>
                  <a:schemeClr val="tx1"/>
                </a:solidFill>
                <a:latin typeface="Times" charset="0"/>
              </a:defRPr>
            </a:lvl3pPr>
            <a:lvl4pPr marL="1828800" indent="-457200">
              <a:defRPr sz="2400">
                <a:solidFill>
                  <a:schemeClr val="tx1"/>
                </a:solidFill>
                <a:latin typeface="Times" charset="0"/>
              </a:defRPr>
            </a:lvl4pPr>
            <a:lvl5pPr marL="2286000" indent="-457200">
              <a:defRPr sz="2400">
                <a:solidFill>
                  <a:schemeClr val="tx1"/>
                </a:solidFill>
                <a:latin typeface="Times" charset="0"/>
              </a:defRPr>
            </a:lvl5pPr>
            <a:lvl6pPr marL="2743200" indent="-457200" eaLnBrk="0" fontAlgn="base" hangingPunct="0">
              <a:spcBef>
                <a:spcPct val="0"/>
              </a:spcBef>
              <a:spcAft>
                <a:spcPct val="0"/>
              </a:spcAft>
              <a:defRPr sz="2400">
                <a:solidFill>
                  <a:schemeClr val="tx1"/>
                </a:solidFill>
                <a:latin typeface="Times" charset="0"/>
              </a:defRPr>
            </a:lvl6pPr>
            <a:lvl7pPr marL="3200400" indent="-457200" eaLnBrk="0" fontAlgn="base" hangingPunct="0">
              <a:spcBef>
                <a:spcPct val="0"/>
              </a:spcBef>
              <a:spcAft>
                <a:spcPct val="0"/>
              </a:spcAft>
              <a:defRPr sz="2400">
                <a:solidFill>
                  <a:schemeClr val="tx1"/>
                </a:solidFill>
                <a:latin typeface="Times" charset="0"/>
              </a:defRPr>
            </a:lvl7pPr>
            <a:lvl8pPr marL="3657600" indent="-457200" eaLnBrk="0" fontAlgn="base" hangingPunct="0">
              <a:spcBef>
                <a:spcPct val="0"/>
              </a:spcBef>
              <a:spcAft>
                <a:spcPct val="0"/>
              </a:spcAft>
              <a:defRPr sz="2400">
                <a:solidFill>
                  <a:schemeClr val="tx1"/>
                </a:solidFill>
                <a:latin typeface="Times" charset="0"/>
              </a:defRPr>
            </a:lvl8pPr>
            <a:lvl9pPr marL="4114800" indent="-457200" eaLnBrk="0" fontAlgn="base" hangingPunct="0">
              <a:spcBef>
                <a:spcPct val="0"/>
              </a:spcBef>
              <a:spcAft>
                <a:spcPct val="0"/>
              </a:spcAft>
              <a:defRPr sz="2400">
                <a:solidFill>
                  <a:schemeClr val="tx1"/>
                </a:solidFill>
                <a:latin typeface="Times" charset="0"/>
              </a:defRPr>
            </a:lvl9pPr>
          </a:lstStyle>
          <a:p>
            <a:pPr>
              <a:spcBef>
                <a:spcPct val="50000"/>
              </a:spcBef>
            </a:pPr>
            <a:r>
              <a:rPr lang="en-US" altLang="x-none" sz="2800" b="1">
                <a:latin typeface="Arial" charset="0"/>
              </a:rPr>
              <a:t>Authors</a:t>
            </a:r>
            <a:endParaRPr lang="en-US" altLang="x-none" sz="2800">
              <a:latin typeface="Arial" charset="0"/>
            </a:endParaRPr>
          </a:p>
        </p:txBody>
      </p:sp>
      <p:sp>
        <p:nvSpPr>
          <p:cNvPr id="17" name="Text Box 17"/>
          <p:cNvSpPr txBox="1">
            <a:spLocks noChangeArrowheads="1"/>
          </p:cNvSpPr>
          <p:nvPr/>
        </p:nvSpPr>
        <p:spPr bwMode="auto">
          <a:xfrm>
            <a:off x="14859000" y="8585201"/>
            <a:ext cx="12954000" cy="968375"/>
          </a:xfrm>
          <a:prstGeom prst="rect">
            <a:avLst/>
          </a:prstGeom>
          <a:solidFill>
            <a:srgbClr val="345FB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17961" dir="2700000" algn="ctr" rotWithShape="0">
                    <a:srgbClr val="345FB1">
                      <a:gamma/>
                      <a:shade val="60000"/>
                      <a:invGamma/>
                      <a:alpha val="74998"/>
                    </a:srgbClr>
                  </a:outerShdw>
                </a:effectLst>
              </a14:hiddenEffects>
            </a:ext>
          </a:extLst>
        </p:spPr>
        <p:txBody>
          <a:bodyPr lIns="252000" tIns="180000" rIns="180000" bIns="180000">
            <a:spAutoFit/>
          </a:bodyPr>
          <a:lstStyle/>
          <a:p>
            <a:pPr>
              <a:spcBef>
                <a:spcPct val="50000"/>
              </a:spcBef>
            </a:pPr>
            <a:r>
              <a:rPr lang="en-US" altLang="x-none" sz="4000" b="1">
                <a:solidFill>
                  <a:schemeClr val="bg1"/>
                </a:solidFill>
                <a:latin typeface="Arial" charset="0"/>
              </a:rPr>
              <a:t>Methods</a:t>
            </a:r>
          </a:p>
        </p:txBody>
      </p:sp>
      <p:sp>
        <p:nvSpPr>
          <p:cNvPr id="18" name="Text Box 18"/>
          <p:cNvSpPr txBox="1">
            <a:spLocks noChangeArrowheads="1"/>
          </p:cNvSpPr>
          <p:nvPr/>
        </p:nvSpPr>
        <p:spPr bwMode="auto">
          <a:xfrm>
            <a:off x="14859000" y="9804401"/>
            <a:ext cx="12649200" cy="419100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17961" dir="2700000" algn="ctr" rotWithShape="0">
                    <a:schemeClr val="accent2">
                      <a:gamma/>
                      <a:shade val="60000"/>
                      <a:invGamma/>
                      <a:alpha val="74998"/>
                    </a:schemeClr>
                  </a:outerShdw>
                </a:effectLst>
              </a14:hiddenEffects>
            </a:ext>
          </a:extLst>
        </p:spPr>
        <p:txBody>
          <a:bodyPr lIns="0" tIns="0" rIns="0" bIns="0">
            <a:spAutoFit/>
          </a:bodyPr>
          <a:lstStyle/>
          <a:p>
            <a:pPr>
              <a:spcBef>
                <a:spcPct val="50000"/>
              </a:spcBef>
            </a:pPr>
            <a:r>
              <a:rPr lang="en-US" altLang="x-none" sz="2500">
                <a:latin typeface="Arial" charset="0"/>
              </a:rPr>
              <a:t>Text in this style. This is our recommended minimum size for the body text of your poster. Text in this style. This is our recommended minimum size for the body text of your poster. Text in this style. This is our recommended minimum size for the body text of your poster. Text in this style. This is our recommended minimum size for the body text of your poster. Text in this style. This is our recommended minimum size for the body text of your poster. Text in this style. This is our recommended minimum size for the body text of your poster. Text in this style. This is our recommended minimum size for the body text of your poster. Text in this style. This is our recommended minimum size for the body text of your poster. </a:t>
            </a:r>
          </a:p>
          <a:p>
            <a:pPr>
              <a:spcBef>
                <a:spcPct val="50000"/>
              </a:spcBef>
            </a:pPr>
            <a:endParaRPr lang="en-US" altLang="x-none" sz="2500">
              <a:latin typeface="Arial" charset="0"/>
            </a:endParaRPr>
          </a:p>
          <a:p>
            <a:pPr>
              <a:spcBef>
                <a:spcPct val="50000"/>
              </a:spcBef>
            </a:pPr>
            <a:endParaRPr lang="en-US" altLang="x-none" sz="2500">
              <a:latin typeface="Arial" charset="0"/>
            </a:endParaRPr>
          </a:p>
        </p:txBody>
      </p:sp>
      <p:sp>
        <p:nvSpPr>
          <p:cNvPr id="19" name="Text Box 19"/>
          <p:cNvSpPr txBox="1">
            <a:spLocks noChangeArrowheads="1"/>
          </p:cNvSpPr>
          <p:nvPr/>
        </p:nvSpPr>
        <p:spPr bwMode="auto">
          <a:xfrm>
            <a:off x="28651200" y="8585201"/>
            <a:ext cx="12954000" cy="968375"/>
          </a:xfrm>
          <a:prstGeom prst="rect">
            <a:avLst/>
          </a:prstGeom>
          <a:solidFill>
            <a:srgbClr val="345FB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17961" dir="2700000" algn="ctr" rotWithShape="0">
                    <a:srgbClr val="345FB1">
                      <a:gamma/>
                      <a:shade val="60000"/>
                      <a:invGamma/>
                      <a:alpha val="74998"/>
                    </a:srgbClr>
                  </a:outerShdw>
                </a:effectLst>
              </a14:hiddenEffects>
            </a:ext>
          </a:extLst>
        </p:spPr>
        <p:txBody>
          <a:bodyPr lIns="252000" tIns="180000" rIns="180000" bIns="180000">
            <a:spAutoFit/>
          </a:bodyPr>
          <a:lstStyle/>
          <a:p>
            <a:pPr>
              <a:spcBef>
                <a:spcPct val="50000"/>
              </a:spcBef>
            </a:pPr>
            <a:r>
              <a:rPr lang="en-US" altLang="x-none" sz="4000" b="1">
                <a:solidFill>
                  <a:schemeClr val="bg1"/>
                </a:solidFill>
                <a:latin typeface="Arial" charset="0"/>
              </a:rPr>
              <a:t>Conclusion</a:t>
            </a:r>
          </a:p>
        </p:txBody>
      </p:sp>
      <p:sp>
        <p:nvSpPr>
          <p:cNvPr id="20" name="Text Box 20"/>
          <p:cNvSpPr txBox="1">
            <a:spLocks noChangeArrowheads="1"/>
          </p:cNvSpPr>
          <p:nvPr/>
        </p:nvSpPr>
        <p:spPr bwMode="auto">
          <a:xfrm>
            <a:off x="28651200" y="9804401"/>
            <a:ext cx="12649200" cy="419100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17961" dir="2700000" algn="ctr" rotWithShape="0">
                    <a:schemeClr val="accent2">
                      <a:gamma/>
                      <a:shade val="60000"/>
                      <a:invGamma/>
                      <a:alpha val="74998"/>
                    </a:schemeClr>
                  </a:outerShdw>
                </a:effectLst>
              </a14:hiddenEffects>
            </a:ext>
          </a:extLst>
        </p:spPr>
        <p:txBody>
          <a:bodyPr lIns="0" tIns="0" rIns="0" bIns="0">
            <a:spAutoFit/>
          </a:bodyPr>
          <a:lstStyle/>
          <a:p>
            <a:pPr>
              <a:spcBef>
                <a:spcPct val="50000"/>
              </a:spcBef>
            </a:pPr>
            <a:r>
              <a:rPr lang="en-US" altLang="x-none" sz="2500">
                <a:latin typeface="Arial" charset="0"/>
              </a:rPr>
              <a:t>Text in this style. This is our recommended minimum size for the body text of your poster. Text in this style. This is our recommended minimum size for the body text of your poster. Text in this style. This is our recommended minimum size for the body text of your poster. Text in this style. This is our recommended minimum size for the body text of your poster. Text in this style. This is our recommended minimum size for the body text of your poster. Text in this style. This is our recommended minimum size for the body text of your poster. Text in this style. This is our recommended minimum size for the body text of your poster. Text in this style. This is our recommended minimum size for the body text of your poster. </a:t>
            </a:r>
          </a:p>
          <a:p>
            <a:pPr>
              <a:spcBef>
                <a:spcPct val="50000"/>
              </a:spcBef>
            </a:pPr>
            <a:endParaRPr lang="en-US" altLang="x-none" sz="2500">
              <a:latin typeface="Arial" charset="0"/>
            </a:endParaRPr>
          </a:p>
          <a:p>
            <a:pPr>
              <a:spcBef>
                <a:spcPct val="50000"/>
              </a:spcBef>
            </a:pPr>
            <a:endParaRPr lang="en-US" altLang="x-none" sz="2500">
              <a:latin typeface="Arial" charset="0"/>
            </a:endParaRPr>
          </a:p>
        </p:txBody>
      </p:sp>
    </p:spTree>
    <p:extLst>
      <p:ext uri="{BB962C8B-B14F-4D97-AF65-F5344CB8AC3E}">
        <p14:creationId xmlns:p14="http://schemas.microsoft.com/office/powerpoint/2010/main" val="18530069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37</TotalTime>
  <Words>586</Words>
  <Application>Microsoft Office PowerPoint</Application>
  <PresentationFormat>Custom</PresentationFormat>
  <Paragraphs>15</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Rob Stone</cp:lastModifiedBy>
  <cp:revision>5</cp:revision>
  <cp:lastPrinted>2018-06-05T10:02:58Z</cp:lastPrinted>
  <dcterms:created xsi:type="dcterms:W3CDTF">2018-06-05T08:06:54Z</dcterms:created>
  <dcterms:modified xsi:type="dcterms:W3CDTF">2018-06-06T10:00:40Z</dcterms:modified>
</cp:coreProperties>
</file>