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42803763" cy="3027521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56"/>
  </p:normalViewPr>
  <p:slideViewPr>
    <p:cSldViewPr snapToGrid="0" snapToObjects="1">
      <p:cViewPr>
        <p:scale>
          <a:sx n="20" d="100"/>
          <a:sy n="20" d="100"/>
        </p:scale>
        <p:origin x="-522" y="-462"/>
      </p:cViewPr>
      <p:guideLst>
        <p:guide orient="horz" pos="9535"/>
        <p:guide pos="134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786B8-1F6C-DE4E-A24F-F6550CF84AA3}" type="datetimeFigureOut">
              <a:rPr lang="en-US" smtClean="0"/>
              <a:t>6/6/2018</a:t>
            </a:fld>
            <a:endParaRPr lang="en-US"/>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C3872-899B-554B-AE76-8E16CC081580}" type="slidenum">
              <a:rPr lang="en-US" smtClean="0"/>
              <a:t>‹#›</a:t>
            </a:fld>
            <a:endParaRPr lang="en-US"/>
          </a:p>
        </p:txBody>
      </p:sp>
    </p:spTree>
    <p:extLst>
      <p:ext uri="{BB962C8B-B14F-4D97-AF65-F5344CB8AC3E}">
        <p14:creationId xmlns:p14="http://schemas.microsoft.com/office/powerpoint/2010/main" val="801911076"/>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7775" y="1143000"/>
            <a:ext cx="436245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3C3872-899B-554B-AE76-8E16CC081580}" type="slidenum">
              <a:rPr lang="en-US" smtClean="0"/>
              <a:t>1</a:t>
            </a:fld>
            <a:endParaRPr lang="en-US"/>
          </a:p>
        </p:txBody>
      </p:sp>
    </p:spTree>
    <p:extLst>
      <p:ext uri="{BB962C8B-B14F-4D97-AF65-F5344CB8AC3E}">
        <p14:creationId xmlns:p14="http://schemas.microsoft.com/office/powerpoint/2010/main" val="11208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smtClean="0"/>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smtClean="0"/>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smtClean="0"/>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smtClean="0"/>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3A9B28-CEA6-594C-8A7A-00FCB8A7ABC6}"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3A9B28-CEA6-594C-8A7A-00FCB8A7ABC6}"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A9B28-CEA6-594C-8A7A-00FCB8A7ABC6}"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smtClean="0"/>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983A9B28-CEA6-594C-8A7A-00FCB8A7ABC6}" type="datetimeFigureOut">
              <a:rPr lang="en-US" smtClean="0"/>
              <a:t>6/6/2018</a:t>
            </a:fld>
            <a:endParaRPr lang="en-US"/>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BE58B215-F55A-9E49-93EE-75945C9F74A0}" type="slidenum">
              <a:rPr lang="en-US" smtClean="0"/>
              <a:t>‹#›</a:t>
            </a:fld>
            <a:endParaRPr lang="en-US"/>
          </a:p>
        </p:txBody>
      </p:sp>
    </p:spTree>
    <p:extLst>
      <p:ext uri="{BB962C8B-B14F-4D97-AF65-F5344CB8AC3E}">
        <p14:creationId xmlns:p14="http://schemas.microsoft.com/office/powerpoint/2010/main" val="973923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99" y="12700"/>
            <a:ext cx="43094729" cy="30472199"/>
          </a:xfrm>
          <a:prstGeom prst="rect">
            <a:avLst/>
          </a:prstGeom>
        </p:spPr>
      </p:pic>
      <p:sp>
        <p:nvSpPr>
          <p:cNvPr id="12" name="Text Box 2"/>
          <p:cNvSpPr txBox="1">
            <a:spLocks noChangeArrowheads="1"/>
          </p:cNvSpPr>
          <p:nvPr/>
        </p:nvSpPr>
        <p:spPr bwMode="auto">
          <a:xfrm>
            <a:off x="1066800" y="8585201"/>
            <a:ext cx="12954000" cy="968375"/>
          </a:xfrm>
          <a:prstGeom prst="rect">
            <a:avLst/>
          </a:prstGeom>
          <a:solidFill>
            <a:srgbClr val="7030A0"/>
          </a:solidFill>
          <a:ln>
            <a:noFill/>
          </a:ln>
          <a:effectLst/>
          <a:extLst/>
        </p:spPr>
        <p:txBody>
          <a:bodyPr lIns="252000" tIns="180000" rIns="180000" bIns="180000">
            <a:spAutoFit/>
          </a:bodyPr>
          <a:lstStyle/>
          <a:p>
            <a:pPr>
              <a:spcBef>
                <a:spcPct val="50000"/>
              </a:spcBef>
            </a:pPr>
            <a:r>
              <a:rPr lang="en-US" altLang="x-none" sz="4000" b="1">
                <a:solidFill>
                  <a:schemeClr val="bg1"/>
                </a:solidFill>
                <a:latin typeface="Arial" charset="0"/>
              </a:rPr>
              <a:t>Introduction</a:t>
            </a:r>
          </a:p>
        </p:txBody>
      </p:sp>
      <p:sp>
        <p:nvSpPr>
          <p:cNvPr id="13" name="Text Box 3"/>
          <p:cNvSpPr txBox="1">
            <a:spLocks noChangeArrowheads="1"/>
          </p:cNvSpPr>
          <p:nvPr/>
        </p:nvSpPr>
        <p:spPr bwMode="auto">
          <a:xfrm>
            <a:off x="1066799" y="2943457"/>
            <a:ext cx="40538401" cy="538609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wrap="square" lIns="0" tIns="0" rIns="0" bIns="0">
            <a:spAutoFit/>
          </a:bodyPr>
          <a:lstStyle/>
          <a:p>
            <a:pPr>
              <a:spcBef>
                <a:spcPct val="50000"/>
              </a:spcBef>
            </a:pPr>
            <a:r>
              <a:rPr lang="en-US" altLang="x-none" sz="11500" b="1" dirty="0">
                <a:solidFill>
                  <a:schemeClr val="bg1"/>
                </a:solidFill>
                <a:latin typeface="Arial" charset="0"/>
              </a:rPr>
              <a:t>Poster title in this style Poster title in this style Poster title in this style</a:t>
            </a:r>
            <a:r>
              <a:rPr lang="en-US" altLang="x-none" sz="11500" b="1" dirty="0">
                <a:solidFill>
                  <a:schemeClr val="accent2"/>
                </a:solidFill>
                <a:latin typeface="Arial" charset="0"/>
              </a:rPr>
              <a:t> </a:t>
            </a:r>
          </a:p>
          <a:p>
            <a:pPr>
              <a:spcBef>
                <a:spcPct val="50000"/>
              </a:spcBef>
            </a:pPr>
            <a:endParaRPr lang="en-US" altLang="x-none" sz="8000" b="1" dirty="0">
              <a:solidFill>
                <a:schemeClr val="accent2"/>
              </a:solidFill>
              <a:latin typeface="Arial" charset="0"/>
            </a:endParaRPr>
          </a:p>
        </p:txBody>
      </p:sp>
      <p:sp>
        <p:nvSpPr>
          <p:cNvPr id="14" name="Text Box 4"/>
          <p:cNvSpPr txBox="1">
            <a:spLocks noChangeArrowheads="1"/>
          </p:cNvSpPr>
          <p:nvPr/>
        </p:nvSpPr>
        <p:spPr bwMode="auto">
          <a:xfrm>
            <a:off x="1066800" y="9804401"/>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dirty="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dirty="0">
              <a:latin typeface="Arial" charset="0"/>
            </a:endParaRPr>
          </a:p>
          <a:p>
            <a:pPr>
              <a:spcBef>
                <a:spcPct val="50000"/>
              </a:spcBef>
            </a:pPr>
            <a:endParaRPr lang="en-US" altLang="x-none" sz="2500" dirty="0">
              <a:latin typeface="Arial" charset="0"/>
            </a:endParaRPr>
          </a:p>
        </p:txBody>
      </p:sp>
      <p:sp>
        <p:nvSpPr>
          <p:cNvPr id="15" name="Text Box 7"/>
          <p:cNvSpPr txBox="1">
            <a:spLocks noChangeArrowheads="1"/>
          </p:cNvSpPr>
          <p:nvPr/>
        </p:nvSpPr>
        <p:spPr bwMode="auto">
          <a:xfrm>
            <a:off x="33147000" y="14071601"/>
            <a:ext cx="8077200" cy="125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defRPr>
            </a:lvl1pPr>
            <a:lvl2pPr marL="914400" indent="-457200">
              <a:defRPr sz="2400">
                <a:solidFill>
                  <a:schemeClr val="tx1"/>
                </a:solidFill>
                <a:latin typeface="Times" charset="0"/>
              </a:defRPr>
            </a:lvl2pPr>
            <a:lvl3pPr marL="1371600" indent="-457200">
              <a:defRPr sz="2400">
                <a:solidFill>
                  <a:schemeClr val="tx1"/>
                </a:solidFill>
                <a:latin typeface="Times" charset="0"/>
              </a:defRPr>
            </a:lvl3pPr>
            <a:lvl4pPr marL="1828800" indent="-457200">
              <a:defRPr sz="2400">
                <a:solidFill>
                  <a:schemeClr val="tx1"/>
                </a:solidFill>
                <a:latin typeface="Times" charset="0"/>
              </a:defRPr>
            </a:lvl4pPr>
            <a:lvl5pPr marL="2286000" indent="-457200">
              <a:defRPr sz="2400">
                <a:solidFill>
                  <a:schemeClr val="tx1"/>
                </a:solidFill>
                <a:latin typeface="Times" charset="0"/>
              </a:defRPr>
            </a:lvl5pPr>
            <a:lvl6pPr marL="2743200" indent="-457200" eaLnBrk="0" fontAlgn="base" hangingPunct="0">
              <a:spcBef>
                <a:spcPct val="0"/>
              </a:spcBef>
              <a:spcAft>
                <a:spcPct val="0"/>
              </a:spcAft>
              <a:defRPr sz="2400">
                <a:solidFill>
                  <a:schemeClr val="tx1"/>
                </a:solidFill>
                <a:latin typeface="Times" charset="0"/>
              </a:defRPr>
            </a:lvl6pPr>
            <a:lvl7pPr marL="3200400" indent="-457200" eaLnBrk="0" fontAlgn="base" hangingPunct="0">
              <a:spcBef>
                <a:spcPct val="0"/>
              </a:spcBef>
              <a:spcAft>
                <a:spcPct val="0"/>
              </a:spcAft>
              <a:defRPr sz="2400">
                <a:solidFill>
                  <a:schemeClr val="tx1"/>
                </a:solidFill>
                <a:latin typeface="Times" charset="0"/>
              </a:defRPr>
            </a:lvl7pPr>
            <a:lvl8pPr marL="3657600" indent="-457200" eaLnBrk="0" fontAlgn="base" hangingPunct="0">
              <a:spcBef>
                <a:spcPct val="0"/>
              </a:spcBef>
              <a:spcAft>
                <a:spcPct val="0"/>
              </a:spcAft>
              <a:defRPr sz="2400">
                <a:solidFill>
                  <a:schemeClr val="tx1"/>
                </a:solidFill>
                <a:latin typeface="Times" charset="0"/>
              </a:defRPr>
            </a:lvl8pPr>
            <a:lvl9pPr marL="4114800" indent="-4572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a:solidFill>
                  <a:srgbClr val="CC006B"/>
                </a:solidFill>
              </a:rPr>
              <a:t>Tips</a:t>
            </a:r>
            <a:endParaRPr lang="en-US" altLang="x-none" sz="3600"/>
          </a:p>
          <a:p>
            <a:pPr>
              <a:spcBef>
                <a:spcPct val="50000"/>
              </a:spcBef>
              <a:buFont typeface="Times" charset="0"/>
              <a:buAutoNum type="arabicPeriod"/>
            </a:pPr>
            <a:r>
              <a:rPr lang="en-US" altLang="x-none" sz="3600"/>
              <a:t>Hold the “Shift” key down when scaling an object to avoid accidentally distorting its proportions</a:t>
            </a:r>
          </a:p>
          <a:p>
            <a:pPr>
              <a:spcBef>
                <a:spcPct val="50000"/>
              </a:spcBef>
              <a:buFont typeface="Times" charset="0"/>
              <a:buAutoNum type="arabicPeriod"/>
            </a:pPr>
            <a:r>
              <a:rPr lang="en-US" altLang="x-none" sz="3600"/>
              <a:t>Neater layout can be achieved with correct use of the “Align or Distribute” feature accessed through the “Drawing” toolbar</a:t>
            </a:r>
          </a:p>
          <a:p>
            <a:pPr>
              <a:spcBef>
                <a:spcPct val="50000"/>
              </a:spcBef>
              <a:buFont typeface="Times" charset="0"/>
              <a:buAutoNum type="arabicPeriod"/>
            </a:pPr>
            <a:r>
              <a:rPr lang="en-US" altLang="x-none" sz="3600"/>
              <a:t>Do not put pictures or text too near the edge of the page</a:t>
            </a:r>
          </a:p>
          <a:p>
            <a:pPr>
              <a:spcBef>
                <a:spcPct val="50000"/>
              </a:spcBef>
              <a:buFont typeface="Times" charset="0"/>
              <a:buAutoNum type="arabicPeriod"/>
            </a:pPr>
            <a:r>
              <a:rPr lang="en-US" altLang="x-none" sz="3600"/>
              <a:t>Images from the Internet are probably under copyright and are usually too low a resolution to look good when printed at poster size</a:t>
            </a:r>
          </a:p>
          <a:p>
            <a:pPr>
              <a:spcBef>
                <a:spcPct val="50000"/>
              </a:spcBef>
              <a:buFont typeface="Times" charset="0"/>
              <a:buAutoNum type="arabicPeriod"/>
            </a:pPr>
            <a:r>
              <a:rPr lang="en-US" altLang="x-none" sz="3600"/>
              <a:t>Try to keep a good contrast between adjacent colours (e.g. text on a coloured panel). Colours that look bright on a computer screen may not look as bright when printed</a:t>
            </a:r>
            <a:endParaRPr lang="en-US" altLang="x-none"/>
          </a:p>
        </p:txBody>
      </p:sp>
      <p:sp>
        <p:nvSpPr>
          <p:cNvPr id="16" name="Text Box 8"/>
          <p:cNvSpPr txBox="1">
            <a:spLocks noChangeArrowheads="1"/>
          </p:cNvSpPr>
          <p:nvPr/>
        </p:nvSpPr>
        <p:spPr bwMode="auto">
          <a:xfrm>
            <a:off x="1066800" y="7344458"/>
            <a:ext cx="2026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defRPr>
            </a:lvl1pPr>
            <a:lvl2pPr marL="914400" indent="-457200">
              <a:defRPr sz="2400">
                <a:solidFill>
                  <a:schemeClr val="tx1"/>
                </a:solidFill>
                <a:latin typeface="Times" charset="0"/>
              </a:defRPr>
            </a:lvl2pPr>
            <a:lvl3pPr marL="1371600" indent="-457200">
              <a:defRPr sz="2400">
                <a:solidFill>
                  <a:schemeClr val="tx1"/>
                </a:solidFill>
                <a:latin typeface="Times" charset="0"/>
              </a:defRPr>
            </a:lvl3pPr>
            <a:lvl4pPr marL="1828800" indent="-457200">
              <a:defRPr sz="2400">
                <a:solidFill>
                  <a:schemeClr val="tx1"/>
                </a:solidFill>
                <a:latin typeface="Times" charset="0"/>
              </a:defRPr>
            </a:lvl4pPr>
            <a:lvl5pPr marL="2286000" indent="-457200">
              <a:defRPr sz="2400">
                <a:solidFill>
                  <a:schemeClr val="tx1"/>
                </a:solidFill>
                <a:latin typeface="Times" charset="0"/>
              </a:defRPr>
            </a:lvl5pPr>
            <a:lvl6pPr marL="2743200" indent="-457200" eaLnBrk="0" fontAlgn="base" hangingPunct="0">
              <a:spcBef>
                <a:spcPct val="0"/>
              </a:spcBef>
              <a:spcAft>
                <a:spcPct val="0"/>
              </a:spcAft>
              <a:defRPr sz="2400">
                <a:solidFill>
                  <a:schemeClr val="tx1"/>
                </a:solidFill>
                <a:latin typeface="Times" charset="0"/>
              </a:defRPr>
            </a:lvl6pPr>
            <a:lvl7pPr marL="3200400" indent="-457200" eaLnBrk="0" fontAlgn="base" hangingPunct="0">
              <a:spcBef>
                <a:spcPct val="0"/>
              </a:spcBef>
              <a:spcAft>
                <a:spcPct val="0"/>
              </a:spcAft>
              <a:defRPr sz="2400">
                <a:solidFill>
                  <a:schemeClr val="tx1"/>
                </a:solidFill>
                <a:latin typeface="Times" charset="0"/>
              </a:defRPr>
            </a:lvl7pPr>
            <a:lvl8pPr marL="3657600" indent="-457200" eaLnBrk="0" fontAlgn="base" hangingPunct="0">
              <a:spcBef>
                <a:spcPct val="0"/>
              </a:spcBef>
              <a:spcAft>
                <a:spcPct val="0"/>
              </a:spcAft>
              <a:defRPr sz="2400">
                <a:solidFill>
                  <a:schemeClr val="tx1"/>
                </a:solidFill>
                <a:latin typeface="Times" charset="0"/>
              </a:defRPr>
            </a:lvl8pPr>
            <a:lvl9pPr marL="4114800" indent="-4572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800" b="1">
                <a:latin typeface="Arial" charset="0"/>
              </a:rPr>
              <a:t>Authors</a:t>
            </a:r>
            <a:endParaRPr lang="en-US" altLang="x-none" sz="2800">
              <a:latin typeface="Arial" charset="0"/>
            </a:endParaRPr>
          </a:p>
        </p:txBody>
      </p:sp>
      <p:sp>
        <p:nvSpPr>
          <p:cNvPr id="17" name="Text Box 17"/>
          <p:cNvSpPr txBox="1">
            <a:spLocks noChangeArrowheads="1"/>
          </p:cNvSpPr>
          <p:nvPr/>
        </p:nvSpPr>
        <p:spPr bwMode="auto">
          <a:xfrm>
            <a:off x="14859000" y="8585201"/>
            <a:ext cx="12954000" cy="968375"/>
          </a:xfrm>
          <a:prstGeom prst="rect">
            <a:avLst/>
          </a:prstGeom>
          <a:solidFill>
            <a:srgbClr val="7030A0"/>
          </a:solidFill>
          <a:ln>
            <a:noFill/>
          </a:ln>
          <a:effectLst/>
          <a:extLst/>
        </p:spPr>
        <p:txBody>
          <a:bodyPr lIns="252000" tIns="180000" rIns="180000" bIns="180000">
            <a:spAutoFit/>
          </a:bodyPr>
          <a:lstStyle/>
          <a:p>
            <a:pPr>
              <a:spcBef>
                <a:spcPct val="50000"/>
              </a:spcBef>
            </a:pPr>
            <a:r>
              <a:rPr lang="en-US" altLang="x-none" sz="4000" b="1">
                <a:solidFill>
                  <a:schemeClr val="bg1"/>
                </a:solidFill>
                <a:latin typeface="Arial" charset="0"/>
              </a:rPr>
              <a:t>Methods</a:t>
            </a:r>
          </a:p>
        </p:txBody>
      </p:sp>
      <p:sp>
        <p:nvSpPr>
          <p:cNvPr id="18" name="Text Box 18"/>
          <p:cNvSpPr txBox="1">
            <a:spLocks noChangeArrowheads="1"/>
          </p:cNvSpPr>
          <p:nvPr/>
        </p:nvSpPr>
        <p:spPr bwMode="auto">
          <a:xfrm>
            <a:off x="14859000" y="9804401"/>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19" name="Text Box 19"/>
          <p:cNvSpPr txBox="1">
            <a:spLocks noChangeArrowheads="1"/>
          </p:cNvSpPr>
          <p:nvPr/>
        </p:nvSpPr>
        <p:spPr bwMode="auto">
          <a:xfrm>
            <a:off x="28651200" y="8585201"/>
            <a:ext cx="12954000" cy="968375"/>
          </a:xfrm>
          <a:prstGeom prst="rect">
            <a:avLst/>
          </a:prstGeom>
          <a:solidFill>
            <a:srgbClr val="7030A0"/>
          </a:solidFill>
          <a:ln>
            <a:noFill/>
          </a:ln>
          <a:effectLst/>
          <a:extLst/>
        </p:spPr>
        <p:txBody>
          <a:bodyPr lIns="252000" tIns="180000" rIns="180000" bIns="180000">
            <a:spAutoFit/>
          </a:bodyPr>
          <a:lstStyle/>
          <a:p>
            <a:pPr>
              <a:spcBef>
                <a:spcPct val="50000"/>
              </a:spcBef>
            </a:pPr>
            <a:r>
              <a:rPr lang="en-US" altLang="x-none" sz="4000" b="1">
                <a:solidFill>
                  <a:schemeClr val="bg1"/>
                </a:solidFill>
                <a:latin typeface="Arial" charset="0"/>
              </a:rPr>
              <a:t>Conclusion</a:t>
            </a:r>
          </a:p>
        </p:txBody>
      </p:sp>
      <p:sp>
        <p:nvSpPr>
          <p:cNvPr id="20" name="Text Box 20"/>
          <p:cNvSpPr txBox="1">
            <a:spLocks noChangeArrowheads="1"/>
          </p:cNvSpPr>
          <p:nvPr/>
        </p:nvSpPr>
        <p:spPr bwMode="auto">
          <a:xfrm>
            <a:off x="28651200" y="9804401"/>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Tree>
    <p:extLst>
      <p:ext uri="{BB962C8B-B14F-4D97-AF65-F5344CB8AC3E}">
        <p14:creationId xmlns:p14="http://schemas.microsoft.com/office/powerpoint/2010/main" val="185300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586</Words>
  <Application>Microsoft Office PowerPoint</Application>
  <PresentationFormat>Custom</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Rob Stone</cp:lastModifiedBy>
  <cp:revision>6</cp:revision>
  <cp:lastPrinted>2018-06-05T10:02:58Z</cp:lastPrinted>
  <dcterms:created xsi:type="dcterms:W3CDTF">2018-06-05T08:06:54Z</dcterms:created>
  <dcterms:modified xsi:type="dcterms:W3CDTF">2018-06-06T10:01:01Z</dcterms:modified>
</cp:coreProperties>
</file>