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varScale="1">
        <p:scale>
          <a:sx n="18" d="100"/>
          <a:sy n="18" d="100"/>
        </p:scale>
        <p:origin x="-3156" y="-23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482209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30683199" cy="43102445"/>
          </a:xfrm>
          <a:prstGeom prst="rect">
            <a:avLst/>
          </a:prstGeom>
        </p:spPr>
      </p:pic>
      <p:sp>
        <p:nvSpPr>
          <p:cNvPr id="5" name="Text Box 2"/>
          <p:cNvSpPr txBox="1">
            <a:spLocks noChangeArrowheads="1"/>
          </p:cNvSpPr>
          <p:nvPr/>
        </p:nvSpPr>
        <p:spPr bwMode="auto">
          <a:xfrm>
            <a:off x="1066800" y="7405688"/>
            <a:ext cx="13563600" cy="968375"/>
          </a:xfrm>
          <a:prstGeom prst="rect">
            <a:avLst/>
          </a:prstGeom>
          <a:solidFill>
            <a:srgbClr val="1B67B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a:solidFill>
                  <a:schemeClr val="bg1"/>
                </a:solidFill>
                <a:latin typeface="Arial" charset="0"/>
              </a:rPr>
              <a:t>Introduction</a:t>
            </a:r>
          </a:p>
        </p:txBody>
      </p:sp>
      <p:sp>
        <p:nvSpPr>
          <p:cNvPr id="6" name="Text Box 3"/>
          <p:cNvSpPr txBox="1">
            <a:spLocks noChangeArrowheads="1"/>
          </p:cNvSpPr>
          <p:nvPr/>
        </p:nvSpPr>
        <p:spPr bwMode="auto">
          <a:xfrm>
            <a:off x="1066800" y="950842"/>
            <a:ext cx="190500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b="1" dirty="0" smtClean="0">
                <a:solidFill>
                  <a:schemeClr val="bg1"/>
                </a:solidFill>
                <a:latin typeface="Arial" charset="0"/>
              </a:rPr>
              <a:t>Poster </a:t>
            </a:r>
            <a:r>
              <a:rPr lang="en-US" altLang="x-none" sz="8000" b="1" dirty="0">
                <a:solidFill>
                  <a:schemeClr val="bg1"/>
                </a:solidFill>
                <a:latin typeface="Arial" charset="0"/>
              </a:rPr>
              <a:t>title in this </a:t>
            </a:r>
            <a:r>
              <a:rPr lang="en-US" altLang="x-none" sz="8000" b="1" dirty="0" smtClean="0">
                <a:solidFill>
                  <a:schemeClr val="bg1"/>
                </a:solidFill>
                <a:latin typeface="Arial" charset="0"/>
              </a:rPr>
              <a:t>style– </a:t>
            </a:r>
            <a:r>
              <a:rPr lang="en-US" altLang="x-none" sz="8000" b="1" dirty="0">
                <a:solidFill>
                  <a:schemeClr val="bg1"/>
                </a:solidFill>
                <a:latin typeface="Arial" charset="0"/>
              </a:rPr>
              <a:t>type can be enlarged to fit space if required</a:t>
            </a:r>
            <a:r>
              <a:rPr lang="en-US" altLang="x-none" sz="80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7" name="Text Box 4"/>
          <p:cNvSpPr txBox="1">
            <a:spLocks noChangeArrowheads="1"/>
          </p:cNvSpPr>
          <p:nvPr/>
        </p:nvSpPr>
        <p:spPr bwMode="auto">
          <a:xfrm>
            <a:off x="1066800" y="86248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8" name="Text Box 5"/>
          <p:cNvSpPr txBox="1">
            <a:spLocks noChangeArrowheads="1"/>
          </p:cNvSpPr>
          <p:nvPr/>
        </p:nvSpPr>
        <p:spPr bwMode="auto">
          <a:xfrm>
            <a:off x="15544800" y="7405688"/>
            <a:ext cx="13563600" cy="968375"/>
          </a:xfrm>
          <a:prstGeom prst="rect">
            <a:avLst/>
          </a:prstGeom>
          <a:solidFill>
            <a:srgbClr val="1B67B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000" tIns="180000" rIns="180000" bIns="18000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4000" b="1">
                <a:solidFill>
                  <a:schemeClr val="bg1"/>
                </a:solidFill>
                <a:latin typeface="Arial" charset="0"/>
              </a:rPr>
              <a:t>Method</a:t>
            </a:r>
          </a:p>
        </p:txBody>
      </p:sp>
      <p:sp>
        <p:nvSpPr>
          <p:cNvPr id="9" name="Text Box 6"/>
          <p:cNvSpPr txBox="1">
            <a:spLocks noChangeArrowheads="1"/>
          </p:cNvSpPr>
          <p:nvPr/>
        </p:nvSpPr>
        <p:spPr bwMode="auto">
          <a:xfrm>
            <a:off x="15544800" y="8624888"/>
            <a:ext cx="13487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0" name="Text Box 8"/>
          <p:cNvSpPr txBox="1">
            <a:spLocks noChangeArrowheads="1"/>
          </p:cNvSpPr>
          <p:nvPr/>
        </p:nvSpPr>
        <p:spPr bwMode="auto">
          <a:xfrm>
            <a:off x="20955000" y="13061950"/>
            <a:ext cx="8077200" cy="1257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r>
              <a:rPr lang="en-US" altLang="x-none" sz="3600"/>
              <a:t>:</a:t>
            </a:r>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 near the edge of the page.</a:t>
            </a:r>
          </a:p>
          <a:p>
            <a:pPr>
              <a:spcBef>
                <a:spcPct val="50000"/>
              </a:spcBef>
              <a:buFont typeface="Times" charset="0"/>
              <a:buAutoNum type="arabicPeriod"/>
            </a:pPr>
            <a:r>
              <a:rPr lang="en-US" altLang="x-none" sz="3600"/>
              <a:t>Image ‘grabbed’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(ie. Text on a coloured panel). Colours that look bright on a computer screen will not look as bright when printed. </a:t>
            </a:r>
            <a:endParaRPr lang="en-US" altLang="x-none"/>
          </a:p>
        </p:txBody>
      </p:sp>
      <p:sp>
        <p:nvSpPr>
          <p:cNvPr id="11" name="Text Box 9"/>
          <p:cNvSpPr txBox="1">
            <a:spLocks noChangeArrowheads="1"/>
          </p:cNvSpPr>
          <p:nvPr/>
        </p:nvSpPr>
        <p:spPr bwMode="auto">
          <a:xfrm>
            <a:off x="1072432" y="4751712"/>
            <a:ext cx="2026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 names and locations</a:t>
            </a:r>
            <a:endParaRPr lang="en-US" altLang="x-none" sz="28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445</Words>
  <Application>Microsoft Office PowerPoint</Application>
  <PresentationFormat>Custom</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3</cp:revision>
  <cp:lastPrinted>2018-06-05T08:37:44Z</cp:lastPrinted>
  <dcterms:created xsi:type="dcterms:W3CDTF">2018-06-05T08:06:54Z</dcterms:created>
  <dcterms:modified xsi:type="dcterms:W3CDTF">2018-06-06T09:56:49Z</dcterms:modified>
</cp:coreProperties>
</file>